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669" r:id="rId3"/>
    <p:sldId id="617" r:id="rId4"/>
    <p:sldId id="674" r:id="rId5"/>
    <p:sldId id="512" r:id="rId6"/>
    <p:sldId id="580" r:id="rId7"/>
    <p:sldId id="589" r:id="rId9"/>
    <p:sldId id="677" r:id="rId10"/>
    <p:sldId id="587" r:id="rId11"/>
    <p:sldId id="678" r:id="rId12"/>
    <p:sldId id="582" r:id="rId13"/>
    <p:sldId id="613" r:id="rId14"/>
    <p:sldId id="665" r:id="rId15"/>
    <p:sldId id="604" r:id="rId16"/>
  </p:sldIdLst>
  <p:sldSz cx="12192000" cy="6858000"/>
  <p:notesSz cx="6858000" cy="9144000"/>
  <p:embeddedFontLst>
    <p:embeddedFont>
      <p:font typeface="思源黑体 CN Light" panose="020B0300000000000000" pitchFamily="34" charset="-122"/>
      <p:regular r:id="rId21"/>
    </p:embeddedFont>
    <p:embeddedFont>
      <p:font typeface="方正大黑体_GBK" panose="02010600010101010101" charset="-122"/>
      <p:regular r:id="rId22"/>
    </p:embeddedFont>
    <p:embeddedFont>
      <p:font typeface="华文细黑" panose="02010600040101010101" charset="-122"/>
      <p:regular r:id="rId23"/>
    </p:embeddedFont>
    <p:embeddedFont>
      <p:font typeface="微软雅黑" panose="020B0503020204020204" charset="-122"/>
      <p:regular r:id="rId24"/>
    </p:embeddedFont>
    <p:embeddedFont>
      <p:font typeface="思源黑体 CN Medium" panose="020B0600000000000000" pitchFamily="34" charset="-122"/>
      <p:regular r:id="rId25"/>
    </p:embeddedFont>
    <p:embeddedFont>
      <p:font typeface="华文宋体" panose="02010600040101010101" charset="-122"/>
      <p:regular r:id="rId26"/>
    </p:embeddedFont>
    <p:embeddedFont>
      <p:font typeface="方正兰亭中黑_GBK" panose="02000000000000000000" charset="-122"/>
      <p:regular r:id="rId27"/>
    </p:embeddedFont>
    <p:embeddedFont>
      <p:font typeface="Agency FB" panose="020B0503020202020204" pitchFamily="34" charset="0"/>
      <p:regular r:id="rId28"/>
      <p:bold r:id="rId29"/>
    </p:embeddedFont>
    <p:embeddedFont>
      <p:font typeface="锐字工房灿烂大黑简1.0" panose="02010600030101010101" charset="-122"/>
      <p:regular r:id="rId30"/>
    </p:embeddedFont>
    <p:embeddedFont>
      <p:font typeface="等线" panose="02010600030101010101" charset="-122"/>
      <p:regular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en li" initials="s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683F"/>
    <a:srgbClr val="6C362A"/>
    <a:srgbClr val="A6724D"/>
    <a:srgbClr val="E7C2A0"/>
    <a:srgbClr val="441913"/>
    <a:srgbClr val="8E7C72"/>
    <a:srgbClr val="DADCCE"/>
    <a:srgbClr val="888B8F"/>
    <a:srgbClr val="353334"/>
    <a:srgbClr val="AB51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46" autoAdjust="0"/>
    <p:restoredTop sz="95244" autoAdjust="0"/>
  </p:normalViewPr>
  <p:slideViewPr>
    <p:cSldViewPr snapToGrid="0">
      <p:cViewPr varScale="1">
        <p:scale>
          <a:sx n="138" d="100"/>
          <a:sy n="138" d="100"/>
        </p:scale>
        <p:origin x="138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font" Target="fonts/font11.fntdata"/><Relationship Id="rId30" Type="http://schemas.openxmlformats.org/officeDocument/2006/relationships/font" Target="fonts/font10.fntdata"/><Relationship Id="rId3" Type="http://schemas.openxmlformats.org/officeDocument/2006/relationships/slide" Target="slides/slide1.xml"/><Relationship Id="rId29" Type="http://schemas.openxmlformats.org/officeDocument/2006/relationships/font" Target="fonts/font9.fntdata"/><Relationship Id="rId28" Type="http://schemas.openxmlformats.org/officeDocument/2006/relationships/font" Target="fonts/font8.fntdata"/><Relationship Id="rId27" Type="http://schemas.openxmlformats.org/officeDocument/2006/relationships/font" Target="fonts/font7.fntdata"/><Relationship Id="rId26" Type="http://schemas.openxmlformats.org/officeDocument/2006/relationships/font" Target="fonts/font6.fntdata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6C362A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Pt>
            <c:idx val="3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charset="-122"/>
                    <a:cs typeface="+mn-cs"/>
                    <a:sym typeface="Arial" panose="020B0604020202020204" pitchFamily="3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0.5</c:v>
                </c:pt>
                <c:pt idx="2">
                  <c:v>1.3</c:v>
                </c:pt>
                <c:pt idx="3">
                  <c:v>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2005</c:v>
                      </c:pt>
                      <c:pt idx="1">
                        <c:v>2006</c:v>
                      </c:pt>
                      <c:pt idx="2">
                        <c:v>2007</c:v>
                      </c:pt>
                      <c:pt idx="3">
                        <c:v>2008</c:v>
                      </c:pt>
                    </c:numCache>
                  </c:num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6"/>
        <c:overlap val="-20"/>
        <c:axId val="1447861696"/>
        <c:axId val="1447862256"/>
      </c:barChart>
      <c:catAx>
        <c:axId val="14478616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pPr>
          </a:p>
        </c:txPr>
        <c:crossAx val="1447862256"/>
        <c:crosses val="autoZero"/>
        <c:auto val="1"/>
        <c:lblAlgn val="ctr"/>
        <c:lblOffset val="100"/>
        <c:noMultiLvlLbl val="0"/>
      </c:catAx>
      <c:valAx>
        <c:axId val="144786225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pPr>
          </a:p>
        </c:txPr>
        <c:crossAx val="144786169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lang="zh-CN" sz="1400">
          <a:solidFill>
            <a:schemeClr val="bg1">
              <a:lumMod val="65000"/>
            </a:schemeClr>
          </a:solidFill>
          <a:latin typeface="Arial" panose="020B0604020202020204" pitchFamily="34" charset="0"/>
          <a:ea typeface="微软雅黑" panose="020B0503020204020204" charset="-122"/>
          <a:sym typeface="Arial" panose="020B0604020202020204" pitchFamily="34" charset="0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A6724D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Pt>
            <c:idx val="3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charset="-122"/>
                    <a:cs typeface="+mn-cs"/>
                    <a:sym typeface="Arial" panose="020B0604020202020204" pitchFamily="3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1.4</c:v>
                </c:pt>
                <c:pt idx="2">
                  <c:v>2</c:v>
                </c:pt>
                <c:pt idx="3">
                  <c:v>0.7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2005</c:v>
                      </c:pt>
                      <c:pt idx="1">
                        <c:v>2006</c:v>
                      </c:pt>
                      <c:pt idx="2">
                        <c:v>2007</c:v>
                      </c:pt>
                      <c:pt idx="3">
                        <c:v>2008</c:v>
                      </c:pt>
                    </c:numCache>
                  </c:numRef>
                </c15:cat>
              </c15:filteredCategoryTitle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36"/>
        <c:overlap val="-20"/>
        <c:axId val="1443339648"/>
        <c:axId val="1447859456"/>
      </c:barChart>
      <c:catAx>
        <c:axId val="144333964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pPr>
          </a:p>
        </c:txPr>
        <c:crossAx val="1447859456"/>
        <c:crosses val="autoZero"/>
        <c:auto val="1"/>
        <c:lblAlgn val="ctr"/>
        <c:lblOffset val="100"/>
        <c:noMultiLvlLbl val="0"/>
      </c:catAx>
      <c:valAx>
        <c:axId val="144785945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pPr>
          </a:p>
        </c:txPr>
        <c:crossAx val="1443339648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lang="zh-CN" sz="1400">
          <a:solidFill>
            <a:schemeClr val="bg1">
              <a:lumMod val="65000"/>
            </a:schemeClr>
          </a:solidFill>
          <a:latin typeface="Arial" panose="020B0604020202020204" pitchFamily="34" charset="0"/>
          <a:ea typeface="微软雅黑" panose="020B0503020204020204" charset="-122"/>
          <a:sym typeface="Arial" panose="020B0604020202020204" pitchFamily="34" charset="0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6C362A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Pt>
            <c:idx val="3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charset="-122"/>
                    <a:cs typeface="+mn-cs"/>
                    <a:sym typeface="Arial" panose="020B0604020202020204" pitchFamily="3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6350" cap="flat" cmpd="sng" algn="ctr">
                      <a:solidFill>
                        <a:schemeClr val="tx1"/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12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2005</c:v>
                      </c:pt>
                      <c:pt idx="1">
                        <c:v>2006</c:v>
                      </c:pt>
                      <c:pt idx="2">
                        <c:v>2007</c:v>
                      </c:pt>
                      <c:pt idx="3">
                        <c:v>2008</c:v>
                      </c:pt>
                    </c:numCache>
                  </c:num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6"/>
        <c:overlap val="-20"/>
        <c:axId val="1443336848"/>
        <c:axId val="1443337408"/>
      </c:barChart>
      <c:catAx>
        <c:axId val="144333684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pPr>
          </a:p>
        </c:txPr>
        <c:crossAx val="1443337408"/>
        <c:crosses val="autoZero"/>
        <c:auto val="1"/>
        <c:lblAlgn val="ctr"/>
        <c:lblOffset val="100"/>
        <c:noMultiLvlLbl val="0"/>
      </c:catAx>
      <c:valAx>
        <c:axId val="144333740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pPr>
          </a:p>
        </c:txPr>
        <c:crossAx val="1443336848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lang="zh-CN" sz="1400">
          <a:solidFill>
            <a:schemeClr val="bg1">
              <a:lumMod val="65000"/>
            </a:schemeClr>
          </a:solidFill>
          <a:latin typeface="Arial" panose="020B0604020202020204" pitchFamily="34" charset="0"/>
          <a:ea typeface="微软雅黑" panose="020B0503020204020204" charset="-122"/>
          <a:sym typeface="Arial" panose="020B0604020202020204" pitchFamily="34" charset="0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media/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Light" panose="020B0300000000000000" pitchFamily="34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Light" panose="020B0300000000000000" pitchFamily="34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5131-2303-4AD2-9CDD-AB1F9EE5E3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C1EA8-968B-45ED-80DC-128F1EBD96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5131-2303-4AD2-9CDD-AB1F9EE5E3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C1EA8-968B-45ED-80DC-128F1EBD96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5131-2303-4AD2-9CDD-AB1F9EE5E3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C1EA8-968B-45ED-80DC-128F1EBD96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图片占位符 24"/>
          <p:cNvSpPr>
            <a:spLocks noGrp="1"/>
          </p:cNvSpPr>
          <p:nvPr>
            <p:ph type="pic" sz="quarter" idx="10"/>
          </p:nvPr>
        </p:nvSpPr>
        <p:spPr>
          <a:xfrm>
            <a:off x="2" y="2"/>
            <a:ext cx="12191998" cy="3322235"/>
          </a:xfrm>
          <a:custGeom>
            <a:avLst/>
            <a:gdLst>
              <a:gd name="connsiteX0" fmla="*/ 10468232 w 12191998"/>
              <a:gd name="connsiteY0" fmla="*/ 2243623 h 3322235"/>
              <a:gd name="connsiteX1" fmla="*/ 12191998 w 12191998"/>
              <a:gd name="connsiteY1" fmla="*/ 2243623 h 3322235"/>
              <a:gd name="connsiteX2" fmla="*/ 12191998 w 12191998"/>
              <a:gd name="connsiteY2" fmla="*/ 3322235 h 3322235"/>
              <a:gd name="connsiteX3" fmla="*/ 10468232 w 12191998"/>
              <a:gd name="connsiteY3" fmla="*/ 3322235 h 3322235"/>
              <a:gd name="connsiteX4" fmla="*/ 8723404 w 12191998"/>
              <a:gd name="connsiteY4" fmla="*/ 2243623 h 3322235"/>
              <a:gd name="connsiteX5" fmla="*/ 10439433 w 12191998"/>
              <a:gd name="connsiteY5" fmla="*/ 2243623 h 3322235"/>
              <a:gd name="connsiteX6" fmla="*/ 10439433 w 12191998"/>
              <a:gd name="connsiteY6" fmla="*/ 3322235 h 3322235"/>
              <a:gd name="connsiteX7" fmla="*/ 8723404 w 12191998"/>
              <a:gd name="connsiteY7" fmla="*/ 3322235 h 3322235"/>
              <a:gd name="connsiteX8" fmla="*/ 6978575 w 12191998"/>
              <a:gd name="connsiteY8" fmla="*/ 2243623 h 3322235"/>
              <a:gd name="connsiteX9" fmla="*/ 8694604 w 12191998"/>
              <a:gd name="connsiteY9" fmla="*/ 2243623 h 3322235"/>
              <a:gd name="connsiteX10" fmla="*/ 8694604 w 12191998"/>
              <a:gd name="connsiteY10" fmla="*/ 3322235 h 3322235"/>
              <a:gd name="connsiteX11" fmla="*/ 6978575 w 12191998"/>
              <a:gd name="connsiteY11" fmla="*/ 3322235 h 3322235"/>
              <a:gd name="connsiteX12" fmla="*/ 5233748 w 12191998"/>
              <a:gd name="connsiteY12" fmla="*/ 2243623 h 3322235"/>
              <a:gd name="connsiteX13" fmla="*/ 6949775 w 12191998"/>
              <a:gd name="connsiteY13" fmla="*/ 2243623 h 3322235"/>
              <a:gd name="connsiteX14" fmla="*/ 6949775 w 12191998"/>
              <a:gd name="connsiteY14" fmla="*/ 3322235 h 3322235"/>
              <a:gd name="connsiteX15" fmla="*/ 5233748 w 12191998"/>
              <a:gd name="connsiteY15" fmla="*/ 3322235 h 3322235"/>
              <a:gd name="connsiteX16" fmla="*/ 3488919 w 12191998"/>
              <a:gd name="connsiteY16" fmla="*/ 2243623 h 3322235"/>
              <a:gd name="connsiteX17" fmla="*/ 5204947 w 12191998"/>
              <a:gd name="connsiteY17" fmla="*/ 2243623 h 3322235"/>
              <a:gd name="connsiteX18" fmla="*/ 5204947 w 12191998"/>
              <a:gd name="connsiteY18" fmla="*/ 3322235 h 3322235"/>
              <a:gd name="connsiteX19" fmla="*/ 3488919 w 12191998"/>
              <a:gd name="connsiteY19" fmla="*/ 3322235 h 3322235"/>
              <a:gd name="connsiteX20" fmla="*/ 1744091 w 12191998"/>
              <a:gd name="connsiteY20" fmla="*/ 2243623 h 3322235"/>
              <a:gd name="connsiteX21" fmla="*/ 3460119 w 12191998"/>
              <a:gd name="connsiteY21" fmla="*/ 2243623 h 3322235"/>
              <a:gd name="connsiteX22" fmla="*/ 3460119 w 12191998"/>
              <a:gd name="connsiteY22" fmla="*/ 3322235 h 3322235"/>
              <a:gd name="connsiteX23" fmla="*/ 1744091 w 12191998"/>
              <a:gd name="connsiteY23" fmla="*/ 3322235 h 3322235"/>
              <a:gd name="connsiteX24" fmla="*/ 0 w 12191998"/>
              <a:gd name="connsiteY24" fmla="*/ 2243623 h 3322235"/>
              <a:gd name="connsiteX25" fmla="*/ 1715292 w 12191998"/>
              <a:gd name="connsiteY25" fmla="*/ 2243623 h 3322235"/>
              <a:gd name="connsiteX26" fmla="*/ 1715292 w 12191998"/>
              <a:gd name="connsiteY26" fmla="*/ 3322235 h 3322235"/>
              <a:gd name="connsiteX27" fmla="*/ 0 w 12191998"/>
              <a:gd name="connsiteY27" fmla="*/ 3322235 h 3322235"/>
              <a:gd name="connsiteX28" fmla="*/ 10468232 w 12191998"/>
              <a:gd name="connsiteY28" fmla="*/ 1136211 h 3322235"/>
              <a:gd name="connsiteX29" fmla="*/ 12191998 w 12191998"/>
              <a:gd name="connsiteY29" fmla="*/ 1136211 h 3322235"/>
              <a:gd name="connsiteX30" fmla="*/ 12191998 w 12191998"/>
              <a:gd name="connsiteY30" fmla="*/ 2214823 h 3322235"/>
              <a:gd name="connsiteX31" fmla="*/ 10468232 w 12191998"/>
              <a:gd name="connsiteY31" fmla="*/ 2214823 h 3322235"/>
              <a:gd name="connsiteX32" fmla="*/ 6978575 w 12191998"/>
              <a:gd name="connsiteY32" fmla="*/ 1136211 h 3322235"/>
              <a:gd name="connsiteX33" fmla="*/ 8694604 w 12191998"/>
              <a:gd name="connsiteY33" fmla="*/ 1136211 h 3322235"/>
              <a:gd name="connsiteX34" fmla="*/ 8694604 w 12191998"/>
              <a:gd name="connsiteY34" fmla="*/ 2214823 h 3322235"/>
              <a:gd name="connsiteX35" fmla="*/ 6978575 w 12191998"/>
              <a:gd name="connsiteY35" fmla="*/ 2214823 h 3322235"/>
              <a:gd name="connsiteX36" fmla="*/ 5233750 w 12191998"/>
              <a:gd name="connsiteY36" fmla="*/ 1136211 h 3322235"/>
              <a:gd name="connsiteX37" fmla="*/ 6949775 w 12191998"/>
              <a:gd name="connsiteY37" fmla="*/ 1136211 h 3322235"/>
              <a:gd name="connsiteX38" fmla="*/ 6949775 w 12191998"/>
              <a:gd name="connsiteY38" fmla="*/ 2214823 h 3322235"/>
              <a:gd name="connsiteX39" fmla="*/ 5233750 w 12191998"/>
              <a:gd name="connsiteY39" fmla="*/ 2214823 h 3322235"/>
              <a:gd name="connsiteX40" fmla="*/ 3488920 w 12191998"/>
              <a:gd name="connsiteY40" fmla="*/ 1136211 h 3322235"/>
              <a:gd name="connsiteX41" fmla="*/ 5204947 w 12191998"/>
              <a:gd name="connsiteY41" fmla="*/ 1136211 h 3322235"/>
              <a:gd name="connsiteX42" fmla="*/ 5204947 w 12191998"/>
              <a:gd name="connsiteY42" fmla="*/ 2214823 h 3322235"/>
              <a:gd name="connsiteX43" fmla="*/ 3488920 w 12191998"/>
              <a:gd name="connsiteY43" fmla="*/ 2214823 h 3322235"/>
              <a:gd name="connsiteX44" fmla="*/ 1 w 12191998"/>
              <a:gd name="connsiteY44" fmla="*/ 1136211 h 3322235"/>
              <a:gd name="connsiteX45" fmla="*/ 1715293 w 12191998"/>
              <a:gd name="connsiteY45" fmla="*/ 1136211 h 3322235"/>
              <a:gd name="connsiteX46" fmla="*/ 1715293 w 12191998"/>
              <a:gd name="connsiteY46" fmla="*/ 2214823 h 3322235"/>
              <a:gd name="connsiteX47" fmla="*/ 1 w 12191998"/>
              <a:gd name="connsiteY47" fmla="*/ 2214823 h 3322235"/>
              <a:gd name="connsiteX48" fmla="*/ 10468232 w 12191998"/>
              <a:gd name="connsiteY48" fmla="*/ 0 h 3322235"/>
              <a:gd name="connsiteX49" fmla="*/ 12191998 w 12191998"/>
              <a:gd name="connsiteY49" fmla="*/ 0 h 3322235"/>
              <a:gd name="connsiteX50" fmla="*/ 12191998 w 12191998"/>
              <a:gd name="connsiteY50" fmla="*/ 1107411 h 3322235"/>
              <a:gd name="connsiteX51" fmla="*/ 10468232 w 12191998"/>
              <a:gd name="connsiteY51" fmla="*/ 1107411 h 3322235"/>
              <a:gd name="connsiteX52" fmla="*/ 6978575 w 12191998"/>
              <a:gd name="connsiteY52" fmla="*/ 0 h 3322235"/>
              <a:gd name="connsiteX53" fmla="*/ 8694604 w 12191998"/>
              <a:gd name="connsiteY53" fmla="*/ 0 h 3322235"/>
              <a:gd name="connsiteX54" fmla="*/ 8694604 w 12191998"/>
              <a:gd name="connsiteY54" fmla="*/ 1107411 h 3322235"/>
              <a:gd name="connsiteX55" fmla="*/ 6978575 w 12191998"/>
              <a:gd name="connsiteY55" fmla="*/ 1107411 h 3322235"/>
              <a:gd name="connsiteX56" fmla="*/ 5233750 w 12191998"/>
              <a:gd name="connsiteY56" fmla="*/ 0 h 3322235"/>
              <a:gd name="connsiteX57" fmla="*/ 6949775 w 12191998"/>
              <a:gd name="connsiteY57" fmla="*/ 0 h 3322235"/>
              <a:gd name="connsiteX58" fmla="*/ 6949775 w 12191998"/>
              <a:gd name="connsiteY58" fmla="*/ 1107411 h 3322235"/>
              <a:gd name="connsiteX59" fmla="*/ 5233750 w 12191998"/>
              <a:gd name="connsiteY59" fmla="*/ 1107411 h 3322235"/>
              <a:gd name="connsiteX60" fmla="*/ 3488921 w 12191998"/>
              <a:gd name="connsiteY60" fmla="*/ 0 h 3322235"/>
              <a:gd name="connsiteX61" fmla="*/ 5204947 w 12191998"/>
              <a:gd name="connsiteY61" fmla="*/ 0 h 3322235"/>
              <a:gd name="connsiteX62" fmla="*/ 5204947 w 12191998"/>
              <a:gd name="connsiteY62" fmla="*/ 1107411 h 3322235"/>
              <a:gd name="connsiteX63" fmla="*/ 3488921 w 12191998"/>
              <a:gd name="connsiteY63" fmla="*/ 1107411 h 3322235"/>
              <a:gd name="connsiteX64" fmla="*/ 2 w 12191998"/>
              <a:gd name="connsiteY64" fmla="*/ 0 h 3322235"/>
              <a:gd name="connsiteX65" fmla="*/ 1715294 w 12191998"/>
              <a:gd name="connsiteY65" fmla="*/ 0 h 3322235"/>
              <a:gd name="connsiteX66" fmla="*/ 1715294 w 12191998"/>
              <a:gd name="connsiteY66" fmla="*/ 1107411 h 3322235"/>
              <a:gd name="connsiteX67" fmla="*/ 2 w 12191998"/>
              <a:gd name="connsiteY67" fmla="*/ 1107411 h 3322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2191998" h="3322235">
                <a:moveTo>
                  <a:pt x="10468232" y="2243623"/>
                </a:moveTo>
                <a:lnTo>
                  <a:pt x="12191998" y="2243623"/>
                </a:lnTo>
                <a:lnTo>
                  <a:pt x="12191998" y="3322235"/>
                </a:lnTo>
                <a:lnTo>
                  <a:pt x="10468232" y="3322235"/>
                </a:lnTo>
                <a:close/>
                <a:moveTo>
                  <a:pt x="8723404" y="2243623"/>
                </a:moveTo>
                <a:lnTo>
                  <a:pt x="10439433" y="2243623"/>
                </a:lnTo>
                <a:lnTo>
                  <a:pt x="10439433" y="3322235"/>
                </a:lnTo>
                <a:lnTo>
                  <a:pt x="8723404" y="3322235"/>
                </a:lnTo>
                <a:close/>
                <a:moveTo>
                  <a:pt x="6978575" y="2243623"/>
                </a:moveTo>
                <a:lnTo>
                  <a:pt x="8694604" y="2243623"/>
                </a:lnTo>
                <a:lnTo>
                  <a:pt x="8694604" y="3322235"/>
                </a:lnTo>
                <a:lnTo>
                  <a:pt x="6978575" y="3322235"/>
                </a:lnTo>
                <a:close/>
                <a:moveTo>
                  <a:pt x="5233748" y="2243623"/>
                </a:moveTo>
                <a:lnTo>
                  <a:pt x="6949775" y="2243623"/>
                </a:lnTo>
                <a:lnTo>
                  <a:pt x="6949775" y="3322235"/>
                </a:lnTo>
                <a:lnTo>
                  <a:pt x="5233748" y="3322235"/>
                </a:lnTo>
                <a:close/>
                <a:moveTo>
                  <a:pt x="3488919" y="2243623"/>
                </a:moveTo>
                <a:lnTo>
                  <a:pt x="5204947" y="2243623"/>
                </a:lnTo>
                <a:lnTo>
                  <a:pt x="5204947" y="3322235"/>
                </a:lnTo>
                <a:lnTo>
                  <a:pt x="3488919" y="3322235"/>
                </a:lnTo>
                <a:close/>
                <a:moveTo>
                  <a:pt x="1744091" y="2243623"/>
                </a:moveTo>
                <a:lnTo>
                  <a:pt x="3460119" y="2243623"/>
                </a:lnTo>
                <a:lnTo>
                  <a:pt x="3460119" y="3322235"/>
                </a:lnTo>
                <a:lnTo>
                  <a:pt x="1744091" y="3322235"/>
                </a:lnTo>
                <a:close/>
                <a:moveTo>
                  <a:pt x="0" y="2243623"/>
                </a:moveTo>
                <a:lnTo>
                  <a:pt x="1715292" y="2243623"/>
                </a:lnTo>
                <a:lnTo>
                  <a:pt x="1715292" y="3322235"/>
                </a:lnTo>
                <a:lnTo>
                  <a:pt x="0" y="3322235"/>
                </a:lnTo>
                <a:close/>
                <a:moveTo>
                  <a:pt x="10468232" y="1136211"/>
                </a:moveTo>
                <a:lnTo>
                  <a:pt x="12191998" y="1136211"/>
                </a:lnTo>
                <a:lnTo>
                  <a:pt x="12191998" y="2214823"/>
                </a:lnTo>
                <a:lnTo>
                  <a:pt x="10468232" y="2214823"/>
                </a:lnTo>
                <a:close/>
                <a:moveTo>
                  <a:pt x="6978575" y="1136211"/>
                </a:moveTo>
                <a:lnTo>
                  <a:pt x="8694604" y="1136211"/>
                </a:lnTo>
                <a:lnTo>
                  <a:pt x="8694604" y="2214823"/>
                </a:lnTo>
                <a:lnTo>
                  <a:pt x="6978575" y="2214823"/>
                </a:lnTo>
                <a:close/>
                <a:moveTo>
                  <a:pt x="5233750" y="1136211"/>
                </a:moveTo>
                <a:lnTo>
                  <a:pt x="6949775" y="1136211"/>
                </a:lnTo>
                <a:lnTo>
                  <a:pt x="6949775" y="2214823"/>
                </a:lnTo>
                <a:lnTo>
                  <a:pt x="5233750" y="2214823"/>
                </a:lnTo>
                <a:close/>
                <a:moveTo>
                  <a:pt x="3488920" y="1136211"/>
                </a:moveTo>
                <a:lnTo>
                  <a:pt x="5204947" y="1136211"/>
                </a:lnTo>
                <a:lnTo>
                  <a:pt x="5204947" y="2214823"/>
                </a:lnTo>
                <a:lnTo>
                  <a:pt x="3488920" y="2214823"/>
                </a:lnTo>
                <a:close/>
                <a:moveTo>
                  <a:pt x="1" y="1136211"/>
                </a:moveTo>
                <a:lnTo>
                  <a:pt x="1715293" y="1136211"/>
                </a:lnTo>
                <a:lnTo>
                  <a:pt x="1715293" y="2214823"/>
                </a:lnTo>
                <a:lnTo>
                  <a:pt x="1" y="2214823"/>
                </a:lnTo>
                <a:close/>
                <a:moveTo>
                  <a:pt x="10468232" y="0"/>
                </a:moveTo>
                <a:lnTo>
                  <a:pt x="12191998" y="0"/>
                </a:lnTo>
                <a:lnTo>
                  <a:pt x="12191998" y="1107411"/>
                </a:lnTo>
                <a:lnTo>
                  <a:pt x="10468232" y="1107411"/>
                </a:lnTo>
                <a:close/>
                <a:moveTo>
                  <a:pt x="6978575" y="0"/>
                </a:moveTo>
                <a:lnTo>
                  <a:pt x="8694604" y="0"/>
                </a:lnTo>
                <a:lnTo>
                  <a:pt x="8694604" y="1107411"/>
                </a:lnTo>
                <a:lnTo>
                  <a:pt x="6978575" y="1107411"/>
                </a:lnTo>
                <a:close/>
                <a:moveTo>
                  <a:pt x="5233750" y="0"/>
                </a:moveTo>
                <a:lnTo>
                  <a:pt x="6949775" y="0"/>
                </a:lnTo>
                <a:lnTo>
                  <a:pt x="6949775" y="1107411"/>
                </a:lnTo>
                <a:lnTo>
                  <a:pt x="5233750" y="1107411"/>
                </a:lnTo>
                <a:close/>
                <a:moveTo>
                  <a:pt x="3488921" y="0"/>
                </a:moveTo>
                <a:lnTo>
                  <a:pt x="5204947" y="0"/>
                </a:lnTo>
                <a:lnTo>
                  <a:pt x="5204947" y="1107411"/>
                </a:lnTo>
                <a:lnTo>
                  <a:pt x="3488921" y="1107411"/>
                </a:lnTo>
                <a:close/>
                <a:moveTo>
                  <a:pt x="2" y="0"/>
                </a:moveTo>
                <a:lnTo>
                  <a:pt x="1715294" y="0"/>
                </a:lnTo>
                <a:lnTo>
                  <a:pt x="1715294" y="1107411"/>
                </a:lnTo>
                <a:lnTo>
                  <a:pt x="2" y="11074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5131-2303-4AD2-9CDD-AB1F9EE5E3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C1EA8-968B-45ED-80DC-128F1EBD96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5131-2303-4AD2-9CDD-AB1F9EE5E3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C1EA8-968B-45ED-80DC-128F1EBD96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5131-2303-4AD2-9CDD-AB1F9EE5E3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C1EA8-968B-45ED-80DC-128F1EBD96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5131-2303-4AD2-9CDD-AB1F9EE5E3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C1EA8-968B-45ED-80DC-128F1EBD96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5131-2303-4AD2-9CDD-AB1F9EE5E3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C1EA8-968B-45ED-80DC-128F1EBD96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5131-2303-4AD2-9CDD-AB1F9EE5E3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C1EA8-968B-45ED-80DC-128F1EBD96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5131-2303-4AD2-9CDD-AB1F9EE5E3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C1EA8-968B-45ED-80DC-128F1EBD96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5131-2303-4AD2-9CDD-AB1F9EE5E3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C1EA8-968B-45ED-80DC-128F1EBD96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6AEE5131-2303-4AD2-9CDD-AB1F9EE5E3F7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30CC1EA8-968B-45ED-80DC-128F1EBD96DF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jpeg"/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6.png"/><Relationship Id="rId4" Type="http://schemas.openxmlformats.org/officeDocument/2006/relationships/image" Target="../media/image18.png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20.jpe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jpeg"/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89" b="24748"/>
          <a:stretch>
            <a:fillRect/>
          </a:stretch>
        </p:blipFill>
        <p:spPr>
          <a:xfrm>
            <a:off x="0" y="-56196"/>
            <a:ext cx="12192000" cy="436694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1" y="4302495"/>
            <a:ext cx="12192000" cy="116209"/>
          </a:xfrm>
          <a:prstGeom prst="rect">
            <a:avLst/>
          </a:prstGeom>
          <a:solidFill>
            <a:srgbClr val="4419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rgbClr val="AB5129"/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454698" y="3844667"/>
            <a:ext cx="9282603" cy="1015663"/>
          </a:xfrm>
          <a:prstGeom prst="rect">
            <a:avLst/>
          </a:prstGeom>
          <a:solidFill>
            <a:schemeClr val="bg1"/>
          </a:solidFill>
        </p:spPr>
        <p:txBody>
          <a:bodyPr wrap="square" lIns="0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6C362A"/>
                </a:solidFill>
                <a:latin typeface="方正大黑体_GBK" panose="02010600010101010101" charset="-122"/>
                <a:ea typeface="方正大黑体_GBK" panose="02010600010101010101" charset="-122"/>
                <a:cs typeface="方正大黑体_GBK" panose="02010600010101010101" charset="-122"/>
                <a:sym typeface="+mn-lt"/>
              </a:rPr>
              <a:t>北京航空航天大学</a:t>
            </a:r>
            <a:r>
              <a:rPr lang="en-US" altLang="zh-CN" sz="6000" b="1" dirty="0">
                <a:solidFill>
                  <a:srgbClr val="6C362A"/>
                </a:solidFill>
                <a:latin typeface="方正大黑体_GBK" panose="02010600010101010101" charset="-122"/>
                <a:ea typeface="方正大黑体_GBK" panose="02010600010101010101" charset="-122"/>
                <a:cs typeface="方正大黑体_GBK" panose="02010600010101010101" charset="-122"/>
                <a:sym typeface="+mn-lt"/>
              </a:rPr>
              <a:t>PPT</a:t>
            </a:r>
            <a:r>
              <a:rPr lang="zh-CN" altLang="en-US" sz="6000" b="1" dirty="0">
                <a:solidFill>
                  <a:srgbClr val="6C362A"/>
                </a:solidFill>
                <a:latin typeface="方正大黑体_GBK" panose="02010600010101010101" charset="-122"/>
                <a:ea typeface="方正大黑体_GBK" panose="02010600010101010101" charset="-122"/>
                <a:cs typeface="方正大黑体_GBK" panose="02010600010101010101" charset="-122"/>
                <a:sym typeface="+mn-lt"/>
              </a:rPr>
              <a:t>模板</a:t>
            </a:r>
            <a:endParaRPr lang="zh-CN" altLang="en-US" sz="6000" b="1" dirty="0">
              <a:solidFill>
                <a:srgbClr val="6C362A"/>
              </a:solidFill>
              <a:latin typeface="方正大黑体_GBK" panose="02010600010101010101" charset="-122"/>
              <a:ea typeface="方正大黑体_GBK" panose="02010600010101010101" charset="-122"/>
              <a:cs typeface="方正大黑体_GBK" panose="02010600010101010101" charset="-122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377949" y="4929842"/>
            <a:ext cx="5436104" cy="2689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  <a:buClrTx/>
              <a:buSzTx/>
              <a:buFontTx/>
            </a:pPr>
            <a:r>
              <a:rPr lang="zh-CN" altLang="en-US" sz="1050" b="1" dirty="0">
                <a:solidFill>
                  <a:srgbClr val="7E5D4A"/>
                </a:solidFill>
                <a:latin typeface="华文细黑" panose="02010600040101010101" charset="-122"/>
                <a:ea typeface="华文细黑" panose="02010600040101010101" charset="-122"/>
                <a:sym typeface="+mn-ea"/>
              </a:rPr>
              <a:t>输入篇幅较长的文案，输入篇幅较长的文案，输入篇幅较长的文案，输入篇幅较长的文案</a:t>
            </a:r>
            <a:endParaRPr lang="zh-CN" altLang="en-US" sz="1050" b="1" dirty="0">
              <a:solidFill>
                <a:srgbClr val="7E5D4A"/>
              </a:solidFill>
              <a:latin typeface="华文细黑" panose="02010600040101010101" charset="-122"/>
              <a:ea typeface="华文细黑" panose="02010600040101010101" charset="-122"/>
              <a:sym typeface="+mn-ea"/>
            </a:endParaRPr>
          </a:p>
        </p:txBody>
      </p:sp>
      <p:sp>
        <p:nvSpPr>
          <p:cNvPr id="27" name="文本框 22"/>
          <p:cNvSpPr txBox="1"/>
          <p:nvPr/>
        </p:nvSpPr>
        <p:spPr>
          <a:xfrm>
            <a:off x="4740749" y="5530891"/>
            <a:ext cx="1864572" cy="30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7E5D4A"/>
                </a:solidFill>
                <a:effectLst/>
                <a:uLnTx/>
                <a:uFillTx/>
                <a:latin typeface="+mn-lt"/>
                <a:ea typeface="+mn-ea"/>
                <a:sym typeface="+mn-lt"/>
              </a:rPr>
              <a:t>汇报人：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7E5D4A"/>
              </a:solidFill>
              <a:effectLst/>
              <a:uLnTx/>
              <a:uFillTx/>
              <a:latin typeface="+mn-lt"/>
              <a:ea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45279" y="5530891"/>
            <a:ext cx="2333602" cy="307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7E5D4A"/>
                </a:solidFill>
                <a:effectLst/>
                <a:uLnTx/>
                <a:uFillTx/>
                <a:latin typeface="+mn-lt"/>
                <a:ea typeface="+mn-ea"/>
                <a:sym typeface="+mn-lt"/>
              </a:rPr>
              <a:t>时间：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7E5D4A"/>
              </a:solidFill>
              <a:effectLst/>
              <a:uLnTx/>
              <a:uFillTx/>
              <a:latin typeface="+mn-lt"/>
              <a:ea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993014" y="5047425"/>
            <a:ext cx="8205972" cy="4061"/>
            <a:chOff x="2151049" y="32390"/>
            <a:chExt cx="7864984" cy="2736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2151049" y="32390"/>
              <a:ext cx="1119758" cy="0"/>
            </a:xfrm>
            <a:prstGeom prst="line">
              <a:avLst/>
            </a:prstGeom>
            <a:ln w="19050" cap="rnd">
              <a:solidFill>
                <a:srgbClr val="6C362A"/>
              </a:solidFill>
              <a:round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H="1">
              <a:off x="8896275" y="35126"/>
              <a:ext cx="1119758" cy="0"/>
            </a:xfrm>
            <a:prstGeom prst="line">
              <a:avLst/>
            </a:prstGeom>
            <a:ln w="19050" cap="rnd">
              <a:solidFill>
                <a:srgbClr val="6C362A"/>
              </a:solidFill>
              <a:round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4377740" y="5481656"/>
            <a:ext cx="370821" cy="370766"/>
            <a:chOff x="3725237" y="4930504"/>
            <a:chExt cx="531780" cy="531780"/>
          </a:xfrm>
        </p:grpSpPr>
        <p:sp>
          <p:nvSpPr>
            <p:cNvPr id="13" name="圆角矩形 2"/>
            <p:cNvSpPr/>
            <p:nvPr/>
          </p:nvSpPr>
          <p:spPr>
            <a:xfrm>
              <a:off x="3725237" y="4930504"/>
              <a:ext cx="531780" cy="531780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177800" dist="101600" dir="8100000" algn="tr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1D50A2"/>
                </a:solidFill>
                <a:effectLst/>
                <a:uLnTx/>
                <a:uFillTx/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14" name="student-graduation-cap-shape_52041"/>
            <p:cNvSpPr>
              <a:spLocks noChangeAspect="1"/>
            </p:cNvSpPr>
            <p:nvPr/>
          </p:nvSpPr>
          <p:spPr bwMode="auto">
            <a:xfrm>
              <a:off x="3875605" y="5054575"/>
              <a:ext cx="219840" cy="264806"/>
            </a:xfrm>
            <a:custGeom>
              <a:avLst/>
              <a:gdLst>
                <a:gd name="connsiteX0" fmla="*/ 56671 w 279400"/>
                <a:gd name="connsiteY0" fmla="*/ 192087 h 336550"/>
                <a:gd name="connsiteX1" fmla="*/ 224047 w 279400"/>
                <a:gd name="connsiteY1" fmla="*/ 192087 h 336550"/>
                <a:gd name="connsiteX2" fmla="*/ 279400 w 279400"/>
                <a:gd name="connsiteY2" fmla="*/ 247752 h 336550"/>
                <a:gd name="connsiteX3" fmla="*/ 279400 w 279400"/>
                <a:gd name="connsiteY3" fmla="*/ 336550 h 336550"/>
                <a:gd name="connsiteX4" fmla="*/ 176602 w 279400"/>
                <a:gd name="connsiteY4" fmla="*/ 336550 h 336550"/>
                <a:gd name="connsiteX5" fmla="*/ 158151 w 279400"/>
                <a:gd name="connsiteY5" fmla="*/ 245101 h 336550"/>
                <a:gd name="connsiteX6" fmla="*/ 151562 w 279400"/>
                <a:gd name="connsiteY6" fmla="*/ 239800 h 336550"/>
                <a:gd name="connsiteX7" fmla="*/ 167377 w 279400"/>
                <a:gd name="connsiteY7" fmla="*/ 213293 h 336550"/>
                <a:gd name="connsiteX8" fmla="*/ 167377 w 279400"/>
                <a:gd name="connsiteY8" fmla="*/ 209317 h 336550"/>
                <a:gd name="connsiteX9" fmla="*/ 163423 w 279400"/>
                <a:gd name="connsiteY9" fmla="*/ 207991 h 336550"/>
                <a:gd name="connsiteX10" fmla="*/ 121249 w 279400"/>
                <a:gd name="connsiteY10" fmla="*/ 207991 h 336550"/>
                <a:gd name="connsiteX11" fmla="*/ 118613 w 279400"/>
                <a:gd name="connsiteY11" fmla="*/ 209317 h 336550"/>
                <a:gd name="connsiteX12" fmla="*/ 118613 w 279400"/>
                <a:gd name="connsiteY12" fmla="*/ 213293 h 336550"/>
                <a:gd name="connsiteX13" fmla="*/ 134429 w 279400"/>
                <a:gd name="connsiteY13" fmla="*/ 239800 h 336550"/>
                <a:gd name="connsiteX14" fmla="*/ 126521 w 279400"/>
                <a:gd name="connsiteY14" fmla="*/ 245101 h 336550"/>
                <a:gd name="connsiteX15" fmla="*/ 110706 w 279400"/>
                <a:gd name="connsiteY15" fmla="*/ 336550 h 336550"/>
                <a:gd name="connsiteX16" fmla="*/ 0 w 279400"/>
                <a:gd name="connsiteY16" fmla="*/ 336550 h 336550"/>
                <a:gd name="connsiteX17" fmla="*/ 0 w 279400"/>
                <a:gd name="connsiteY17" fmla="*/ 247752 h 336550"/>
                <a:gd name="connsiteX18" fmla="*/ 56671 w 279400"/>
                <a:gd name="connsiteY18" fmla="*/ 192087 h 336550"/>
                <a:gd name="connsiteX19" fmla="*/ 138907 w 279400"/>
                <a:gd name="connsiteY19" fmla="*/ 0 h 336550"/>
                <a:gd name="connsiteX20" fmla="*/ 219076 w 279400"/>
                <a:gd name="connsiteY20" fmla="*/ 80169 h 336550"/>
                <a:gd name="connsiteX21" fmla="*/ 138907 w 279400"/>
                <a:gd name="connsiteY21" fmla="*/ 160338 h 336550"/>
                <a:gd name="connsiteX22" fmla="*/ 58738 w 279400"/>
                <a:gd name="connsiteY22" fmla="*/ 80169 h 336550"/>
                <a:gd name="connsiteX23" fmla="*/ 138907 w 279400"/>
                <a:gd name="connsiteY23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9400" h="336550">
                  <a:moveTo>
                    <a:pt x="56671" y="192087"/>
                  </a:moveTo>
                  <a:cubicBezTo>
                    <a:pt x="56671" y="192087"/>
                    <a:pt x="56671" y="192087"/>
                    <a:pt x="224047" y="192087"/>
                  </a:cubicBezTo>
                  <a:cubicBezTo>
                    <a:pt x="254360" y="192087"/>
                    <a:pt x="279400" y="217269"/>
                    <a:pt x="279400" y="247752"/>
                  </a:cubicBezTo>
                  <a:cubicBezTo>
                    <a:pt x="279400" y="247752"/>
                    <a:pt x="279400" y="247752"/>
                    <a:pt x="279400" y="336550"/>
                  </a:cubicBezTo>
                  <a:cubicBezTo>
                    <a:pt x="279400" y="336550"/>
                    <a:pt x="279400" y="336550"/>
                    <a:pt x="176602" y="336550"/>
                  </a:cubicBezTo>
                  <a:cubicBezTo>
                    <a:pt x="176602" y="336550"/>
                    <a:pt x="176602" y="336550"/>
                    <a:pt x="158151" y="245101"/>
                  </a:cubicBezTo>
                  <a:cubicBezTo>
                    <a:pt x="158151" y="242450"/>
                    <a:pt x="154197" y="239800"/>
                    <a:pt x="151562" y="239800"/>
                  </a:cubicBezTo>
                  <a:cubicBezTo>
                    <a:pt x="151562" y="239800"/>
                    <a:pt x="151562" y="239800"/>
                    <a:pt x="167377" y="213293"/>
                  </a:cubicBezTo>
                  <a:cubicBezTo>
                    <a:pt x="167377" y="211967"/>
                    <a:pt x="167377" y="210642"/>
                    <a:pt x="167377" y="209317"/>
                  </a:cubicBezTo>
                  <a:cubicBezTo>
                    <a:pt x="166059" y="207991"/>
                    <a:pt x="164741" y="207991"/>
                    <a:pt x="163423" y="207991"/>
                  </a:cubicBezTo>
                  <a:cubicBezTo>
                    <a:pt x="163423" y="207991"/>
                    <a:pt x="163423" y="207991"/>
                    <a:pt x="121249" y="207991"/>
                  </a:cubicBezTo>
                  <a:cubicBezTo>
                    <a:pt x="119931" y="207991"/>
                    <a:pt x="118613" y="207991"/>
                    <a:pt x="118613" y="209317"/>
                  </a:cubicBezTo>
                  <a:cubicBezTo>
                    <a:pt x="117296" y="210642"/>
                    <a:pt x="117296" y="211967"/>
                    <a:pt x="118613" y="213293"/>
                  </a:cubicBezTo>
                  <a:cubicBezTo>
                    <a:pt x="118613" y="213293"/>
                    <a:pt x="118613" y="213293"/>
                    <a:pt x="134429" y="239800"/>
                  </a:cubicBezTo>
                  <a:cubicBezTo>
                    <a:pt x="130475" y="239800"/>
                    <a:pt x="127839" y="242450"/>
                    <a:pt x="126521" y="245101"/>
                  </a:cubicBezTo>
                  <a:cubicBezTo>
                    <a:pt x="126521" y="245101"/>
                    <a:pt x="126521" y="245101"/>
                    <a:pt x="110706" y="336550"/>
                  </a:cubicBezTo>
                  <a:cubicBezTo>
                    <a:pt x="110706" y="336550"/>
                    <a:pt x="110706" y="336550"/>
                    <a:pt x="0" y="336550"/>
                  </a:cubicBezTo>
                  <a:cubicBezTo>
                    <a:pt x="0" y="336550"/>
                    <a:pt x="0" y="336550"/>
                    <a:pt x="0" y="247752"/>
                  </a:cubicBezTo>
                  <a:cubicBezTo>
                    <a:pt x="0" y="217269"/>
                    <a:pt x="25040" y="192087"/>
                    <a:pt x="56671" y="192087"/>
                  </a:cubicBezTo>
                  <a:close/>
                  <a:moveTo>
                    <a:pt x="138907" y="0"/>
                  </a:moveTo>
                  <a:cubicBezTo>
                    <a:pt x="183183" y="0"/>
                    <a:pt x="219076" y="35893"/>
                    <a:pt x="219076" y="80169"/>
                  </a:cubicBezTo>
                  <a:cubicBezTo>
                    <a:pt x="219076" y="124445"/>
                    <a:pt x="183183" y="160338"/>
                    <a:pt x="138907" y="160338"/>
                  </a:cubicBezTo>
                  <a:cubicBezTo>
                    <a:pt x="94631" y="160338"/>
                    <a:pt x="58738" y="124445"/>
                    <a:pt x="58738" y="80169"/>
                  </a:cubicBezTo>
                  <a:cubicBezTo>
                    <a:pt x="58738" y="35893"/>
                    <a:pt x="94631" y="0"/>
                    <a:pt x="138907" y="0"/>
                  </a:cubicBezTo>
                  <a:close/>
                </a:path>
              </a:pathLst>
            </a:custGeom>
            <a:solidFill>
              <a:srgbClr val="6C362A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1D50A2"/>
                </a:solidFill>
                <a:effectLst/>
                <a:uLnTx/>
                <a:uFillTx/>
                <a:latin typeface="+mn-lt"/>
                <a:ea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479496" y="5481656"/>
            <a:ext cx="370834" cy="370958"/>
            <a:chOff x="6392770" y="4930504"/>
            <a:chExt cx="531780" cy="531780"/>
          </a:xfrm>
        </p:grpSpPr>
        <p:sp>
          <p:nvSpPr>
            <p:cNvPr id="17" name="圆角矩形 2"/>
            <p:cNvSpPr/>
            <p:nvPr/>
          </p:nvSpPr>
          <p:spPr>
            <a:xfrm>
              <a:off x="6392770" y="4930504"/>
              <a:ext cx="531780" cy="531780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177800" dist="101600" dir="8100000" algn="tr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rgbClr val="1D50A2"/>
                </a:solidFill>
                <a:effectLst/>
                <a:uLnTx/>
                <a:uFillTx/>
                <a:latin typeface="+mn-lt"/>
                <a:ea typeface="+mn-ea"/>
                <a:sym typeface="+mn-lt"/>
              </a:endParaRPr>
            </a:p>
          </p:txBody>
        </p:sp>
        <p:sp>
          <p:nvSpPr>
            <p:cNvPr id="18" name="student-graduation-cap-shape_52041"/>
            <p:cNvSpPr>
              <a:spLocks noChangeAspect="1"/>
            </p:cNvSpPr>
            <p:nvPr/>
          </p:nvSpPr>
          <p:spPr bwMode="auto">
            <a:xfrm>
              <a:off x="6527005" y="5064598"/>
              <a:ext cx="256066" cy="264808"/>
            </a:xfrm>
            <a:custGeom>
              <a:avLst/>
              <a:gdLst>
                <a:gd name="connsiteX0" fmla="*/ 233363 w 325438"/>
                <a:gd name="connsiteY0" fmla="*/ 249238 h 336550"/>
                <a:gd name="connsiteX1" fmla="*/ 279401 w 325438"/>
                <a:gd name="connsiteY1" fmla="*/ 249238 h 336550"/>
                <a:gd name="connsiteX2" fmla="*/ 279401 w 325438"/>
                <a:gd name="connsiteY2" fmla="*/ 290513 h 336550"/>
                <a:gd name="connsiteX3" fmla="*/ 233363 w 325438"/>
                <a:gd name="connsiteY3" fmla="*/ 290513 h 336550"/>
                <a:gd name="connsiteX4" fmla="*/ 171450 w 325438"/>
                <a:gd name="connsiteY4" fmla="*/ 249238 h 336550"/>
                <a:gd name="connsiteX5" fmla="*/ 217488 w 325438"/>
                <a:gd name="connsiteY5" fmla="*/ 249238 h 336550"/>
                <a:gd name="connsiteX6" fmla="*/ 217488 w 325438"/>
                <a:gd name="connsiteY6" fmla="*/ 290513 h 336550"/>
                <a:gd name="connsiteX7" fmla="*/ 171450 w 325438"/>
                <a:gd name="connsiteY7" fmla="*/ 290513 h 336550"/>
                <a:gd name="connsiteX8" fmla="*/ 107950 w 325438"/>
                <a:gd name="connsiteY8" fmla="*/ 249238 h 336550"/>
                <a:gd name="connsiteX9" fmla="*/ 155575 w 325438"/>
                <a:gd name="connsiteY9" fmla="*/ 249238 h 336550"/>
                <a:gd name="connsiteX10" fmla="*/ 155575 w 325438"/>
                <a:gd name="connsiteY10" fmla="*/ 290513 h 336550"/>
                <a:gd name="connsiteX11" fmla="*/ 107950 w 325438"/>
                <a:gd name="connsiteY11" fmla="*/ 290513 h 336550"/>
                <a:gd name="connsiteX12" fmla="*/ 46038 w 325438"/>
                <a:gd name="connsiteY12" fmla="*/ 249238 h 336550"/>
                <a:gd name="connsiteX13" fmla="*/ 93663 w 325438"/>
                <a:gd name="connsiteY13" fmla="*/ 249238 h 336550"/>
                <a:gd name="connsiteX14" fmla="*/ 93663 w 325438"/>
                <a:gd name="connsiteY14" fmla="*/ 290513 h 336550"/>
                <a:gd name="connsiteX15" fmla="*/ 46038 w 325438"/>
                <a:gd name="connsiteY15" fmla="*/ 290513 h 336550"/>
                <a:gd name="connsiteX16" fmla="*/ 233363 w 325438"/>
                <a:gd name="connsiteY16" fmla="*/ 195263 h 336550"/>
                <a:gd name="connsiteX17" fmla="*/ 279401 w 325438"/>
                <a:gd name="connsiteY17" fmla="*/ 195263 h 336550"/>
                <a:gd name="connsiteX18" fmla="*/ 279401 w 325438"/>
                <a:gd name="connsiteY18" fmla="*/ 234951 h 336550"/>
                <a:gd name="connsiteX19" fmla="*/ 233363 w 325438"/>
                <a:gd name="connsiteY19" fmla="*/ 234951 h 336550"/>
                <a:gd name="connsiteX20" fmla="*/ 171450 w 325438"/>
                <a:gd name="connsiteY20" fmla="*/ 195263 h 336550"/>
                <a:gd name="connsiteX21" fmla="*/ 217488 w 325438"/>
                <a:gd name="connsiteY21" fmla="*/ 195263 h 336550"/>
                <a:gd name="connsiteX22" fmla="*/ 217488 w 325438"/>
                <a:gd name="connsiteY22" fmla="*/ 234951 h 336550"/>
                <a:gd name="connsiteX23" fmla="*/ 171450 w 325438"/>
                <a:gd name="connsiteY23" fmla="*/ 234951 h 336550"/>
                <a:gd name="connsiteX24" fmla="*/ 107950 w 325438"/>
                <a:gd name="connsiteY24" fmla="*/ 195263 h 336550"/>
                <a:gd name="connsiteX25" fmla="*/ 155575 w 325438"/>
                <a:gd name="connsiteY25" fmla="*/ 195263 h 336550"/>
                <a:gd name="connsiteX26" fmla="*/ 155575 w 325438"/>
                <a:gd name="connsiteY26" fmla="*/ 234951 h 336550"/>
                <a:gd name="connsiteX27" fmla="*/ 107950 w 325438"/>
                <a:gd name="connsiteY27" fmla="*/ 234951 h 336550"/>
                <a:gd name="connsiteX28" fmla="*/ 46038 w 325438"/>
                <a:gd name="connsiteY28" fmla="*/ 195263 h 336550"/>
                <a:gd name="connsiteX29" fmla="*/ 93663 w 325438"/>
                <a:gd name="connsiteY29" fmla="*/ 195263 h 336550"/>
                <a:gd name="connsiteX30" fmla="*/ 93663 w 325438"/>
                <a:gd name="connsiteY30" fmla="*/ 234951 h 336550"/>
                <a:gd name="connsiteX31" fmla="*/ 46038 w 325438"/>
                <a:gd name="connsiteY31" fmla="*/ 234951 h 336550"/>
                <a:gd name="connsiteX32" fmla="*/ 233363 w 325438"/>
                <a:gd name="connsiteY32" fmla="*/ 139700 h 336550"/>
                <a:gd name="connsiteX33" fmla="*/ 279401 w 325438"/>
                <a:gd name="connsiteY33" fmla="*/ 139700 h 336550"/>
                <a:gd name="connsiteX34" fmla="*/ 279401 w 325438"/>
                <a:gd name="connsiteY34" fmla="*/ 180975 h 336550"/>
                <a:gd name="connsiteX35" fmla="*/ 233363 w 325438"/>
                <a:gd name="connsiteY35" fmla="*/ 180975 h 336550"/>
                <a:gd name="connsiteX36" fmla="*/ 171450 w 325438"/>
                <a:gd name="connsiteY36" fmla="*/ 139700 h 336550"/>
                <a:gd name="connsiteX37" fmla="*/ 217488 w 325438"/>
                <a:gd name="connsiteY37" fmla="*/ 139700 h 336550"/>
                <a:gd name="connsiteX38" fmla="*/ 217488 w 325438"/>
                <a:gd name="connsiteY38" fmla="*/ 180975 h 336550"/>
                <a:gd name="connsiteX39" fmla="*/ 171450 w 325438"/>
                <a:gd name="connsiteY39" fmla="*/ 180975 h 336550"/>
                <a:gd name="connsiteX40" fmla="*/ 107950 w 325438"/>
                <a:gd name="connsiteY40" fmla="*/ 139700 h 336550"/>
                <a:gd name="connsiteX41" fmla="*/ 155575 w 325438"/>
                <a:gd name="connsiteY41" fmla="*/ 139700 h 336550"/>
                <a:gd name="connsiteX42" fmla="*/ 155575 w 325438"/>
                <a:gd name="connsiteY42" fmla="*/ 180975 h 336550"/>
                <a:gd name="connsiteX43" fmla="*/ 107950 w 325438"/>
                <a:gd name="connsiteY43" fmla="*/ 180975 h 336550"/>
                <a:gd name="connsiteX44" fmla="*/ 49167 w 325438"/>
                <a:gd name="connsiteY44" fmla="*/ 38100 h 336550"/>
                <a:gd name="connsiteX45" fmla="*/ 25400 w 325438"/>
                <a:gd name="connsiteY45" fmla="*/ 61753 h 336550"/>
                <a:gd name="connsiteX46" fmla="*/ 25400 w 325438"/>
                <a:gd name="connsiteY46" fmla="*/ 289085 h 336550"/>
                <a:gd name="connsiteX47" fmla="*/ 49167 w 325438"/>
                <a:gd name="connsiteY47" fmla="*/ 312738 h 336550"/>
                <a:gd name="connsiteX48" fmla="*/ 276271 w 325438"/>
                <a:gd name="connsiteY48" fmla="*/ 312738 h 336550"/>
                <a:gd name="connsiteX49" fmla="*/ 300038 w 325438"/>
                <a:gd name="connsiteY49" fmla="*/ 289085 h 336550"/>
                <a:gd name="connsiteX50" fmla="*/ 300038 w 325438"/>
                <a:gd name="connsiteY50" fmla="*/ 61753 h 336550"/>
                <a:gd name="connsiteX51" fmla="*/ 276271 w 325438"/>
                <a:gd name="connsiteY51" fmla="*/ 38100 h 336550"/>
                <a:gd name="connsiteX52" fmla="*/ 269669 w 325438"/>
                <a:gd name="connsiteY52" fmla="*/ 38100 h 336550"/>
                <a:gd name="connsiteX53" fmla="*/ 269669 w 325438"/>
                <a:gd name="connsiteY53" fmla="*/ 63067 h 336550"/>
                <a:gd name="connsiteX54" fmla="*/ 276271 w 325438"/>
                <a:gd name="connsiteY54" fmla="*/ 74894 h 336550"/>
                <a:gd name="connsiteX55" fmla="*/ 260427 w 325438"/>
                <a:gd name="connsiteY55" fmla="*/ 90662 h 336550"/>
                <a:gd name="connsiteX56" fmla="*/ 244582 w 325438"/>
                <a:gd name="connsiteY56" fmla="*/ 74894 h 336550"/>
                <a:gd name="connsiteX57" fmla="*/ 249864 w 325438"/>
                <a:gd name="connsiteY57" fmla="*/ 63067 h 336550"/>
                <a:gd name="connsiteX58" fmla="*/ 249864 w 325438"/>
                <a:gd name="connsiteY58" fmla="*/ 38100 h 336550"/>
                <a:gd name="connsiteX59" fmla="*/ 231379 w 325438"/>
                <a:gd name="connsiteY59" fmla="*/ 38100 h 336550"/>
                <a:gd name="connsiteX60" fmla="*/ 231379 w 325438"/>
                <a:gd name="connsiteY60" fmla="*/ 63067 h 336550"/>
                <a:gd name="connsiteX61" fmla="*/ 236660 w 325438"/>
                <a:gd name="connsiteY61" fmla="*/ 74894 h 336550"/>
                <a:gd name="connsiteX62" fmla="*/ 220816 w 325438"/>
                <a:gd name="connsiteY62" fmla="*/ 90662 h 336550"/>
                <a:gd name="connsiteX63" fmla="*/ 204971 w 325438"/>
                <a:gd name="connsiteY63" fmla="*/ 74894 h 336550"/>
                <a:gd name="connsiteX64" fmla="*/ 210253 w 325438"/>
                <a:gd name="connsiteY64" fmla="*/ 63067 h 336550"/>
                <a:gd name="connsiteX65" fmla="*/ 210253 w 325438"/>
                <a:gd name="connsiteY65" fmla="*/ 38100 h 336550"/>
                <a:gd name="connsiteX66" fmla="*/ 191767 w 325438"/>
                <a:gd name="connsiteY66" fmla="*/ 38100 h 336550"/>
                <a:gd name="connsiteX67" fmla="*/ 191767 w 325438"/>
                <a:gd name="connsiteY67" fmla="*/ 63067 h 336550"/>
                <a:gd name="connsiteX68" fmla="*/ 198369 w 325438"/>
                <a:gd name="connsiteY68" fmla="*/ 74894 h 336550"/>
                <a:gd name="connsiteX69" fmla="*/ 182525 w 325438"/>
                <a:gd name="connsiteY69" fmla="*/ 90662 h 336550"/>
                <a:gd name="connsiteX70" fmla="*/ 166680 w 325438"/>
                <a:gd name="connsiteY70" fmla="*/ 74894 h 336550"/>
                <a:gd name="connsiteX71" fmla="*/ 171962 w 325438"/>
                <a:gd name="connsiteY71" fmla="*/ 63067 h 336550"/>
                <a:gd name="connsiteX72" fmla="*/ 171962 w 325438"/>
                <a:gd name="connsiteY72" fmla="*/ 38100 h 336550"/>
                <a:gd name="connsiteX73" fmla="*/ 153476 w 325438"/>
                <a:gd name="connsiteY73" fmla="*/ 38100 h 336550"/>
                <a:gd name="connsiteX74" fmla="*/ 153476 w 325438"/>
                <a:gd name="connsiteY74" fmla="*/ 63067 h 336550"/>
                <a:gd name="connsiteX75" fmla="*/ 158758 w 325438"/>
                <a:gd name="connsiteY75" fmla="*/ 74894 h 336550"/>
                <a:gd name="connsiteX76" fmla="*/ 142913 w 325438"/>
                <a:gd name="connsiteY76" fmla="*/ 90662 h 336550"/>
                <a:gd name="connsiteX77" fmla="*/ 127069 w 325438"/>
                <a:gd name="connsiteY77" fmla="*/ 74894 h 336550"/>
                <a:gd name="connsiteX78" fmla="*/ 133671 w 325438"/>
                <a:gd name="connsiteY78" fmla="*/ 63067 h 336550"/>
                <a:gd name="connsiteX79" fmla="*/ 133671 w 325438"/>
                <a:gd name="connsiteY79" fmla="*/ 38100 h 336550"/>
                <a:gd name="connsiteX80" fmla="*/ 115186 w 325438"/>
                <a:gd name="connsiteY80" fmla="*/ 38100 h 336550"/>
                <a:gd name="connsiteX81" fmla="*/ 115186 w 325438"/>
                <a:gd name="connsiteY81" fmla="*/ 63067 h 336550"/>
                <a:gd name="connsiteX82" fmla="*/ 120467 w 325438"/>
                <a:gd name="connsiteY82" fmla="*/ 74894 h 336550"/>
                <a:gd name="connsiteX83" fmla="*/ 104623 w 325438"/>
                <a:gd name="connsiteY83" fmla="*/ 90662 h 336550"/>
                <a:gd name="connsiteX84" fmla="*/ 88778 w 325438"/>
                <a:gd name="connsiteY84" fmla="*/ 74894 h 336550"/>
                <a:gd name="connsiteX85" fmla="*/ 94060 w 325438"/>
                <a:gd name="connsiteY85" fmla="*/ 63067 h 336550"/>
                <a:gd name="connsiteX86" fmla="*/ 94060 w 325438"/>
                <a:gd name="connsiteY86" fmla="*/ 38100 h 336550"/>
                <a:gd name="connsiteX87" fmla="*/ 75574 w 325438"/>
                <a:gd name="connsiteY87" fmla="*/ 38100 h 336550"/>
                <a:gd name="connsiteX88" fmla="*/ 75574 w 325438"/>
                <a:gd name="connsiteY88" fmla="*/ 63067 h 336550"/>
                <a:gd name="connsiteX89" fmla="*/ 80856 w 325438"/>
                <a:gd name="connsiteY89" fmla="*/ 74894 h 336550"/>
                <a:gd name="connsiteX90" fmla="*/ 65011 w 325438"/>
                <a:gd name="connsiteY90" fmla="*/ 90662 h 336550"/>
                <a:gd name="connsiteX91" fmla="*/ 49167 w 325438"/>
                <a:gd name="connsiteY91" fmla="*/ 74894 h 336550"/>
                <a:gd name="connsiteX92" fmla="*/ 55769 w 325438"/>
                <a:gd name="connsiteY92" fmla="*/ 63067 h 336550"/>
                <a:gd name="connsiteX93" fmla="*/ 55769 w 325438"/>
                <a:gd name="connsiteY93" fmla="*/ 38100 h 336550"/>
                <a:gd name="connsiteX94" fmla="*/ 49167 w 325438"/>
                <a:gd name="connsiteY94" fmla="*/ 38100 h 336550"/>
                <a:gd name="connsiteX95" fmla="*/ 65315 w 325438"/>
                <a:gd name="connsiteY95" fmla="*/ 4763 h 336550"/>
                <a:gd name="connsiteX96" fmla="*/ 61913 w 325438"/>
                <a:gd name="connsiteY96" fmla="*/ 10110 h 336550"/>
                <a:gd name="connsiteX97" fmla="*/ 61913 w 325438"/>
                <a:gd name="connsiteY97" fmla="*/ 75616 h 336550"/>
                <a:gd name="connsiteX98" fmla="*/ 65315 w 325438"/>
                <a:gd name="connsiteY98" fmla="*/ 80963 h 336550"/>
                <a:gd name="connsiteX99" fmla="*/ 69851 w 325438"/>
                <a:gd name="connsiteY99" fmla="*/ 75616 h 336550"/>
                <a:gd name="connsiteX100" fmla="*/ 69851 w 325438"/>
                <a:gd name="connsiteY100" fmla="*/ 10110 h 336550"/>
                <a:gd name="connsiteX101" fmla="*/ 65315 w 325438"/>
                <a:gd name="connsiteY101" fmla="*/ 4763 h 336550"/>
                <a:gd name="connsiteX102" fmla="*/ 104776 w 325438"/>
                <a:gd name="connsiteY102" fmla="*/ 4763 h 336550"/>
                <a:gd name="connsiteX103" fmla="*/ 100013 w 325438"/>
                <a:gd name="connsiteY103" fmla="*/ 10110 h 336550"/>
                <a:gd name="connsiteX104" fmla="*/ 100013 w 325438"/>
                <a:gd name="connsiteY104" fmla="*/ 75616 h 336550"/>
                <a:gd name="connsiteX105" fmla="*/ 104776 w 325438"/>
                <a:gd name="connsiteY105" fmla="*/ 80963 h 336550"/>
                <a:gd name="connsiteX106" fmla="*/ 109538 w 325438"/>
                <a:gd name="connsiteY106" fmla="*/ 75616 h 336550"/>
                <a:gd name="connsiteX107" fmla="*/ 109538 w 325438"/>
                <a:gd name="connsiteY107" fmla="*/ 10110 h 336550"/>
                <a:gd name="connsiteX108" fmla="*/ 104776 w 325438"/>
                <a:gd name="connsiteY108" fmla="*/ 4763 h 336550"/>
                <a:gd name="connsiteX109" fmla="*/ 142876 w 325438"/>
                <a:gd name="connsiteY109" fmla="*/ 4763 h 336550"/>
                <a:gd name="connsiteX110" fmla="*/ 138113 w 325438"/>
                <a:gd name="connsiteY110" fmla="*/ 10110 h 336550"/>
                <a:gd name="connsiteX111" fmla="*/ 138113 w 325438"/>
                <a:gd name="connsiteY111" fmla="*/ 75616 h 336550"/>
                <a:gd name="connsiteX112" fmla="*/ 142876 w 325438"/>
                <a:gd name="connsiteY112" fmla="*/ 80963 h 336550"/>
                <a:gd name="connsiteX113" fmla="*/ 147638 w 325438"/>
                <a:gd name="connsiteY113" fmla="*/ 75616 h 336550"/>
                <a:gd name="connsiteX114" fmla="*/ 147638 w 325438"/>
                <a:gd name="connsiteY114" fmla="*/ 10110 h 336550"/>
                <a:gd name="connsiteX115" fmla="*/ 142876 w 325438"/>
                <a:gd name="connsiteY115" fmla="*/ 4763 h 336550"/>
                <a:gd name="connsiteX116" fmla="*/ 182563 w 325438"/>
                <a:gd name="connsiteY116" fmla="*/ 4763 h 336550"/>
                <a:gd name="connsiteX117" fmla="*/ 177800 w 325438"/>
                <a:gd name="connsiteY117" fmla="*/ 10110 h 336550"/>
                <a:gd name="connsiteX118" fmla="*/ 177800 w 325438"/>
                <a:gd name="connsiteY118" fmla="*/ 75616 h 336550"/>
                <a:gd name="connsiteX119" fmla="*/ 182563 w 325438"/>
                <a:gd name="connsiteY119" fmla="*/ 80963 h 336550"/>
                <a:gd name="connsiteX120" fmla="*/ 187325 w 325438"/>
                <a:gd name="connsiteY120" fmla="*/ 75616 h 336550"/>
                <a:gd name="connsiteX121" fmla="*/ 187325 w 325438"/>
                <a:gd name="connsiteY121" fmla="*/ 10110 h 336550"/>
                <a:gd name="connsiteX122" fmla="*/ 182563 w 325438"/>
                <a:gd name="connsiteY122" fmla="*/ 4763 h 336550"/>
                <a:gd name="connsiteX123" fmla="*/ 220663 w 325438"/>
                <a:gd name="connsiteY123" fmla="*/ 4763 h 336550"/>
                <a:gd name="connsiteX124" fmla="*/ 215900 w 325438"/>
                <a:gd name="connsiteY124" fmla="*/ 10110 h 336550"/>
                <a:gd name="connsiteX125" fmla="*/ 215900 w 325438"/>
                <a:gd name="connsiteY125" fmla="*/ 75616 h 336550"/>
                <a:gd name="connsiteX126" fmla="*/ 220663 w 325438"/>
                <a:gd name="connsiteY126" fmla="*/ 80963 h 336550"/>
                <a:gd name="connsiteX127" fmla="*/ 225425 w 325438"/>
                <a:gd name="connsiteY127" fmla="*/ 75616 h 336550"/>
                <a:gd name="connsiteX128" fmla="*/ 225425 w 325438"/>
                <a:gd name="connsiteY128" fmla="*/ 10110 h 336550"/>
                <a:gd name="connsiteX129" fmla="*/ 220663 w 325438"/>
                <a:gd name="connsiteY129" fmla="*/ 4763 h 336550"/>
                <a:gd name="connsiteX130" fmla="*/ 260124 w 325438"/>
                <a:gd name="connsiteY130" fmla="*/ 4763 h 336550"/>
                <a:gd name="connsiteX131" fmla="*/ 255588 w 325438"/>
                <a:gd name="connsiteY131" fmla="*/ 10110 h 336550"/>
                <a:gd name="connsiteX132" fmla="*/ 255588 w 325438"/>
                <a:gd name="connsiteY132" fmla="*/ 75616 h 336550"/>
                <a:gd name="connsiteX133" fmla="*/ 260124 w 325438"/>
                <a:gd name="connsiteY133" fmla="*/ 80963 h 336550"/>
                <a:gd name="connsiteX134" fmla="*/ 263526 w 325438"/>
                <a:gd name="connsiteY134" fmla="*/ 75616 h 336550"/>
                <a:gd name="connsiteX135" fmla="*/ 263526 w 325438"/>
                <a:gd name="connsiteY135" fmla="*/ 10110 h 336550"/>
                <a:gd name="connsiteX136" fmla="*/ 260124 w 325438"/>
                <a:gd name="connsiteY136" fmla="*/ 4763 h 336550"/>
                <a:gd name="connsiteX137" fmla="*/ 64823 w 325438"/>
                <a:gd name="connsiteY137" fmla="*/ 0 h 336550"/>
                <a:gd name="connsiteX138" fmla="*/ 75406 w 325438"/>
                <a:gd name="connsiteY138" fmla="*/ 10517 h 336550"/>
                <a:gd name="connsiteX139" fmla="*/ 75406 w 325438"/>
                <a:gd name="connsiteY139" fmla="*/ 14461 h 336550"/>
                <a:gd name="connsiteX140" fmla="*/ 93927 w 325438"/>
                <a:gd name="connsiteY140" fmla="*/ 14461 h 336550"/>
                <a:gd name="connsiteX141" fmla="*/ 93927 w 325438"/>
                <a:gd name="connsiteY141" fmla="*/ 10517 h 336550"/>
                <a:gd name="connsiteX142" fmla="*/ 104511 w 325438"/>
                <a:gd name="connsiteY142" fmla="*/ 0 h 336550"/>
                <a:gd name="connsiteX143" fmla="*/ 115094 w 325438"/>
                <a:gd name="connsiteY143" fmla="*/ 10517 h 336550"/>
                <a:gd name="connsiteX144" fmla="*/ 115094 w 325438"/>
                <a:gd name="connsiteY144" fmla="*/ 14461 h 336550"/>
                <a:gd name="connsiteX145" fmla="*/ 133615 w 325438"/>
                <a:gd name="connsiteY145" fmla="*/ 14461 h 336550"/>
                <a:gd name="connsiteX146" fmla="*/ 133615 w 325438"/>
                <a:gd name="connsiteY146" fmla="*/ 10517 h 336550"/>
                <a:gd name="connsiteX147" fmla="*/ 142875 w 325438"/>
                <a:gd name="connsiteY147" fmla="*/ 0 h 336550"/>
                <a:gd name="connsiteX148" fmla="*/ 153459 w 325438"/>
                <a:gd name="connsiteY148" fmla="*/ 10517 h 336550"/>
                <a:gd name="connsiteX149" fmla="*/ 153459 w 325438"/>
                <a:gd name="connsiteY149" fmla="*/ 14461 h 336550"/>
                <a:gd name="connsiteX150" fmla="*/ 171980 w 325438"/>
                <a:gd name="connsiteY150" fmla="*/ 14461 h 336550"/>
                <a:gd name="connsiteX151" fmla="*/ 171980 w 325438"/>
                <a:gd name="connsiteY151" fmla="*/ 10517 h 336550"/>
                <a:gd name="connsiteX152" fmla="*/ 182563 w 325438"/>
                <a:gd name="connsiteY152" fmla="*/ 0 h 336550"/>
                <a:gd name="connsiteX153" fmla="*/ 191823 w 325438"/>
                <a:gd name="connsiteY153" fmla="*/ 10517 h 336550"/>
                <a:gd name="connsiteX154" fmla="*/ 191823 w 325438"/>
                <a:gd name="connsiteY154" fmla="*/ 14461 h 336550"/>
                <a:gd name="connsiteX155" fmla="*/ 210344 w 325438"/>
                <a:gd name="connsiteY155" fmla="*/ 14461 h 336550"/>
                <a:gd name="connsiteX156" fmla="*/ 210344 w 325438"/>
                <a:gd name="connsiteY156" fmla="*/ 10517 h 336550"/>
                <a:gd name="connsiteX157" fmla="*/ 220927 w 325438"/>
                <a:gd name="connsiteY157" fmla="*/ 0 h 336550"/>
                <a:gd name="connsiteX158" fmla="*/ 231511 w 325438"/>
                <a:gd name="connsiteY158" fmla="*/ 10517 h 336550"/>
                <a:gd name="connsiteX159" fmla="*/ 231511 w 325438"/>
                <a:gd name="connsiteY159" fmla="*/ 14461 h 336550"/>
                <a:gd name="connsiteX160" fmla="*/ 250032 w 325438"/>
                <a:gd name="connsiteY160" fmla="*/ 14461 h 336550"/>
                <a:gd name="connsiteX161" fmla="*/ 250032 w 325438"/>
                <a:gd name="connsiteY161" fmla="*/ 10517 h 336550"/>
                <a:gd name="connsiteX162" fmla="*/ 260615 w 325438"/>
                <a:gd name="connsiteY162" fmla="*/ 0 h 336550"/>
                <a:gd name="connsiteX163" fmla="*/ 269875 w 325438"/>
                <a:gd name="connsiteY163" fmla="*/ 10517 h 336550"/>
                <a:gd name="connsiteX164" fmla="*/ 269875 w 325438"/>
                <a:gd name="connsiteY164" fmla="*/ 14461 h 336550"/>
                <a:gd name="connsiteX165" fmla="*/ 276490 w 325438"/>
                <a:gd name="connsiteY165" fmla="*/ 14461 h 336550"/>
                <a:gd name="connsiteX166" fmla="*/ 325438 w 325438"/>
                <a:gd name="connsiteY166" fmla="*/ 61789 h 336550"/>
                <a:gd name="connsiteX167" fmla="*/ 325438 w 325438"/>
                <a:gd name="connsiteY167" fmla="*/ 289223 h 336550"/>
                <a:gd name="connsiteX168" fmla="*/ 276490 w 325438"/>
                <a:gd name="connsiteY168" fmla="*/ 336550 h 336550"/>
                <a:gd name="connsiteX169" fmla="*/ 48948 w 325438"/>
                <a:gd name="connsiteY169" fmla="*/ 336550 h 336550"/>
                <a:gd name="connsiteX170" fmla="*/ 0 w 325438"/>
                <a:gd name="connsiteY170" fmla="*/ 289223 h 336550"/>
                <a:gd name="connsiteX171" fmla="*/ 0 w 325438"/>
                <a:gd name="connsiteY171" fmla="*/ 61789 h 336550"/>
                <a:gd name="connsiteX172" fmla="*/ 48948 w 325438"/>
                <a:gd name="connsiteY172" fmla="*/ 14461 h 336550"/>
                <a:gd name="connsiteX173" fmla="*/ 55563 w 325438"/>
                <a:gd name="connsiteY173" fmla="*/ 14461 h 336550"/>
                <a:gd name="connsiteX174" fmla="*/ 55563 w 325438"/>
                <a:gd name="connsiteY174" fmla="*/ 10517 h 336550"/>
                <a:gd name="connsiteX175" fmla="*/ 64823 w 325438"/>
                <a:gd name="connsiteY175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</a:cxnLst>
              <a:rect l="l" t="t" r="r" b="b"/>
              <a:pathLst>
                <a:path w="325438" h="336550">
                  <a:moveTo>
                    <a:pt x="233363" y="249238"/>
                  </a:moveTo>
                  <a:lnTo>
                    <a:pt x="279401" y="249238"/>
                  </a:lnTo>
                  <a:lnTo>
                    <a:pt x="279401" y="290513"/>
                  </a:lnTo>
                  <a:lnTo>
                    <a:pt x="233363" y="290513"/>
                  </a:lnTo>
                  <a:close/>
                  <a:moveTo>
                    <a:pt x="171450" y="249238"/>
                  </a:moveTo>
                  <a:lnTo>
                    <a:pt x="217488" y="249238"/>
                  </a:lnTo>
                  <a:lnTo>
                    <a:pt x="217488" y="290513"/>
                  </a:lnTo>
                  <a:lnTo>
                    <a:pt x="171450" y="290513"/>
                  </a:lnTo>
                  <a:close/>
                  <a:moveTo>
                    <a:pt x="107950" y="249238"/>
                  </a:moveTo>
                  <a:lnTo>
                    <a:pt x="155575" y="249238"/>
                  </a:lnTo>
                  <a:lnTo>
                    <a:pt x="155575" y="290513"/>
                  </a:lnTo>
                  <a:lnTo>
                    <a:pt x="107950" y="290513"/>
                  </a:lnTo>
                  <a:close/>
                  <a:moveTo>
                    <a:pt x="46038" y="249238"/>
                  </a:moveTo>
                  <a:lnTo>
                    <a:pt x="93663" y="249238"/>
                  </a:lnTo>
                  <a:lnTo>
                    <a:pt x="93663" y="290513"/>
                  </a:lnTo>
                  <a:lnTo>
                    <a:pt x="46038" y="290513"/>
                  </a:lnTo>
                  <a:close/>
                  <a:moveTo>
                    <a:pt x="233363" y="195263"/>
                  </a:moveTo>
                  <a:lnTo>
                    <a:pt x="279401" y="195263"/>
                  </a:lnTo>
                  <a:lnTo>
                    <a:pt x="279401" y="234951"/>
                  </a:lnTo>
                  <a:lnTo>
                    <a:pt x="233363" y="234951"/>
                  </a:lnTo>
                  <a:close/>
                  <a:moveTo>
                    <a:pt x="171450" y="195263"/>
                  </a:moveTo>
                  <a:lnTo>
                    <a:pt x="217488" y="195263"/>
                  </a:lnTo>
                  <a:lnTo>
                    <a:pt x="217488" y="234951"/>
                  </a:lnTo>
                  <a:lnTo>
                    <a:pt x="171450" y="234951"/>
                  </a:lnTo>
                  <a:close/>
                  <a:moveTo>
                    <a:pt x="107950" y="195263"/>
                  </a:moveTo>
                  <a:lnTo>
                    <a:pt x="155575" y="195263"/>
                  </a:lnTo>
                  <a:lnTo>
                    <a:pt x="155575" y="234951"/>
                  </a:lnTo>
                  <a:lnTo>
                    <a:pt x="107950" y="234951"/>
                  </a:lnTo>
                  <a:close/>
                  <a:moveTo>
                    <a:pt x="46038" y="195263"/>
                  </a:moveTo>
                  <a:lnTo>
                    <a:pt x="93663" y="195263"/>
                  </a:lnTo>
                  <a:lnTo>
                    <a:pt x="93663" y="234951"/>
                  </a:lnTo>
                  <a:lnTo>
                    <a:pt x="46038" y="234951"/>
                  </a:lnTo>
                  <a:close/>
                  <a:moveTo>
                    <a:pt x="233363" y="139700"/>
                  </a:moveTo>
                  <a:lnTo>
                    <a:pt x="279401" y="139700"/>
                  </a:lnTo>
                  <a:lnTo>
                    <a:pt x="279401" y="180975"/>
                  </a:lnTo>
                  <a:lnTo>
                    <a:pt x="233363" y="180975"/>
                  </a:lnTo>
                  <a:close/>
                  <a:moveTo>
                    <a:pt x="171450" y="139700"/>
                  </a:moveTo>
                  <a:lnTo>
                    <a:pt x="217488" y="139700"/>
                  </a:lnTo>
                  <a:lnTo>
                    <a:pt x="217488" y="180975"/>
                  </a:lnTo>
                  <a:lnTo>
                    <a:pt x="171450" y="180975"/>
                  </a:lnTo>
                  <a:close/>
                  <a:moveTo>
                    <a:pt x="107950" y="139700"/>
                  </a:moveTo>
                  <a:lnTo>
                    <a:pt x="155575" y="139700"/>
                  </a:lnTo>
                  <a:lnTo>
                    <a:pt x="155575" y="180975"/>
                  </a:lnTo>
                  <a:lnTo>
                    <a:pt x="107950" y="180975"/>
                  </a:lnTo>
                  <a:close/>
                  <a:moveTo>
                    <a:pt x="49167" y="38100"/>
                  </a:moveTo>
                  <a:cubicBezTo>
                    <a:pt x="35963" y="38100"/>
                    <a:pt x="25400" y="48613"/>
                    <a:pt x="25400" y="61753"/>
                  </a:cubicBezTo>
                  <a:cubicBezTo>
                    <a:pt x="25400" y="61753"/>
                    <a:pt x="25400" y="61753"/>
                    <a:pt x="25400" y="289085"/>
                  </a:cubicBezTo>
                  <a:cubicBezTo>
                    <a:pt x="25400" y="302226"/>
                    <a:pt x="35963" y="312738"/>
                    <a:pt x="49167" y="312738"/>
                  </a:cubicBezTo>
                  <a:cubicBezTo>
                    <a:pt x="49167" y="312738"/>
                    <a:pt x="49167" y="312738"/>
                    <a:pt x="276271" y="312738"/>
                  </a:cubicBezTo>
                  <a:cubicBezTo>
                    <a:pt x="289475" y="312738"/>
                    <a:pt x="300038" y="302226"/>
                    <a:pt x="300038" y="289085"/>
                  </a:cubicBezTo>
                  <a:cubicBezTo>
                    <a:pt x="300038" y="289085"/>
                    <a:pt x="300038" y="289085"/>
                    <a:pt x="300038" y="61753"/>
                  </a:cubicBezTo>
                  <a:cubicBezTo>
                    <a:pt x="300038" y="48613"/>
                    <a:pt x="289475" y="38100"/>
                    <a:pt x="276271" y="38100"/>
                  </a:cubicBezTo>
                  <a:cubicBezTo>
                    <a:pt x="276271" y="38100"/>
                    <a:pt x="276271" y="38100"/>
                    <a:pt x="269669" y="38100"/>
                  </a:cubicBezTo>
                  <a:cubicBezTo>
                    <a:pt x="269669" y="38100"/>
                    <a:pt x="269669" y="38100"/>
                    <a:pt x="269669" y="63067"/>
                  </a:cubicBezTo>
                  <a:cubicBezTo>
                    <a:pt x="273631" y="65695"/>
                    <a:pt x="276271" y="70951"/>
                    <a:pt x="276271" y="74894"/>
                  </a:cubicBezTo>
                  <a:cubicBezTo>
                    <a:pt x="276271" y="84092"/>
                    <a:pt x="268349" y="90662"/>
                    <a:pt x="260427" y="90662"/>
                  </a:cubicBezTo>
                  <a:cubicBezTo>
                    <a:pt x="251184" y="90662"/>
                    <a:pt x="244582" y="84092"/>
                    <a:pt x="244582" y="74894"/>
                  </a:cubicBezTo>
                  <a:cubicBezTo>
                    <a:pt x="244582" y="70951"/>
                    <a:pt x="245903" y="65695"/>
                    <a:pt x="249864" y="63067"/>
                  </a:cubicBezTo>
                  <a:cubicBezTo>
                    <a:pt x="249864" y="63067"/>
                    <a:pt x="249864" y="63067"/>
                    <a:pt x="249864" y="38100"/>
                  </a:cubicBezTo>
                  <a:cubicBezTo>
                    <a:pt x="249864" y="38100"/>
                    <a:pt x="249864" y="38100"/>
                    <a:pt x="231379" y="38100"/>
                  </a:cubicBezTo>
                  <a:cubicBezTo>
                    <a:pt x="231379" y="38100"/>
                    <a:pt x="231379" y="38100"/>
                    <a:pt x="231379" y="63067"/>
                  </a:cubicBezTo>
                  <a:cubicBezTo>
                    <a:pt x="234019" y="65695"/>
                    <a:pt x="236660" y="70951"/>
                    <a:pt x="236660" y="74894"/>
                  </a:cubicBezTo>
                  <a:cubicBezTo>
                    <a:pt x="236660" y="84092"/>
                    <a:pt x="230058" y="90662"/>
                    <a:pt x="220816" y="90662"/>
                  </a:cubicBezTo>
                  <a:cubicBezTo>
                    <a:pt x="212893" y="90662"/>
                    <a:pt x="204971" y="84092"/>
                    <a:pt x="204971" y="74894"/>
                  </a:cubicBezTo>
                  <a:cubicBezTo>
                    <a:pt x="204971" y="70951"/>
                    <a:pt x="207612" y="65695"/>
                    <a:pt x="210253" y="63067"/>
                  </a:cubicBezTo>
                  <a:cubicBezTo>
                    <a:pt x="210253" y="63067"/>
                    <a:pt x="210253" y="63067"/>
                    <a:pt x="210253" y="38100"/>
                  </a:cubicBezTo>
                  <a:cubicBezTo>
                    <a:pt x="210253" y="38100"/>
                    <a:pt x="210253" y="38100"/>
                    <a:pt x="191767" y="38100"/>
                  </a:cubicBezTo>
                  <a:cubicBezTo>
                    <a:pt x="191767" y="38100"/>
                    <a:pt x="191767" y="38100"/>
                    <a:pt x="191767" y="63067"/>
                  </a:cubicBezTo>
                  <a:cubicBezTo>
                    <a:pt x="195728" y="65695"/>
                    <a:pt x="198369" y="70951"/>
                    <a:pt x="198369" y="74894"/>
                  </a:cubicBezTo>
                  <a:cubicBezTo>
                    <a:pt x="198369" y="84092"/>
                    <a:pt x="190447" y="90662"/>
                    <a:pt x="182525" y="90662"/>
                  </a:cubicBezTo>
                  <a:cubicBezTo>
                    <a:pt x="173282" y="90662"/>
                    <a:pt x="166680" y="84092"/>
                    <a:pt x="166680" y="74894"/>
                  </a:cubicBezTo>
                  <a:cubicBezTo>
                    <a:pt x="166680" y="70951"/>
                    <a:pt x="168001" y="65695"/>
                    <a:pt x="171962" y="63067"/>
                  </a:cubicBezTo>
                  <a:cubicBezTo>
                    <a:pt x="171962" y="63067"/>
                    <a:pt x="171962" y="63067"/>
                    <a:pt x="171962" y="38100"/>
                  </a:cubicBezTo>
                  <a:cubicBezTo>
                    <a:pt x="171962" y="38100"/>
                    <a:pt x="171962" y="38100"/>
                    <a:pt x="153476" y="38100"/>
                  </a:cubicBezTo>
                  <a:cubicBezTo>
                    <a:pt x="153476" y="38100"/>
                    <a:pt x="153476" y="38100"/>
                    <a:pt x="153476" y="63067"/>
                  </a:cubicBezTo>
                  <a:cubicBezTo>
                    <a:pt x="157438" y="65695"/>
                    <a:pt x="158758" y="70951"/>
                    <a:pt x="158758" y="74894"/>
                  </a:cubicBezTo>
                  <a:cubicBezTo>
                    <a:pt x="158758" y="84092"/>
                    <a:pt x="152156" y="90662"/>
                    <a:pt x="142913" y="90662"/>
                  </a:cubicBezTo>
                  <a:cubicBezTo>
                    <a:pt x="134991" y="90662"/>
                    <a:pt x="127069" y="84092"/>
                    <a:pt x="127069" y="74894"/>
                  </a:cubicBezTo>
                  <a:cubicBezTo>
                    <a:pt x="127069" y="70951"/>
                    <a:pt x="129710" y="65695"/>
                    <a:pt x="133671" y="63067"/>
                  </a:cubicBezTo>
                  <a:cubicBezTo>
                    <a:pt x="133671" y="63067"/>
                    <a:pt x="133671" y="63067"/>
                    <a:pt x="133671" y="38100"/>
                  </a:cubicBezTo>
                  <a:cubicBezTo>
                    <a:pt x="133671" y="38100"/>
                    <a:pt x="133671" y="38100"/>
                    <a:pt x="115186" y="38100"/>
                  </a:cubicBezTo>
                  <a:cubicBezTo>
                    <a:pt x="115186" y="38100"/>
                    <a:pt x="115186" y="38100"/>
                    <a:pt x="115186" y="63067"/>
                  </a:cubicBezTo>
                  <a:cubicBezTo>
                    <a:pt x="117826" y="65695"/>
                    <a:pt x="120467" y="70951"/>
                    <a:pt x="120467" y="74894"/>
                  </a:cubicBezTo>
                  <a:cubicBezTo>
                    <a:pt x="120467" y="84092"/>
                    <a:pt x="112545" y="90662"/>
                    <a:pt x="104623" y="90662"/>
                  </a:cubicBezTo>
                  <a:cubicBezTo>
                    <a:pt x="95380" y="90662"/>
                    <a:pt x="88778" y="84092"/>
                    <a:pt x="88778" y="74894"/>
                  </a:cubicBezTo>
                  <a:cubicBezTo>
                    <a:pt x="88778" y="70951"/>
                    <a:pt x="91419" y="65695"/>
                    <a:pt x="94060" y="63067"/>
                  </a:cubicBezTo>
                  <a:cubicBezTo>
                    <a:pt x="94060" y="63067"/>
                    <a:pt x="94060" y="63067"/>
                    <a:pt x="94060" y="38100"/>
                  </a:cubicBezTo>
                  <a:cubicBezTo>
                    <a:pt x="94060" y="38100"/>
                    <a:pt x="94060" y="38100"/>
                    <a:pt x="75574" y="38100"/>
                  </a:cubicBezTo>
                  <a:cubicBezTo>
                    <a:pt x="75574" y="38100"/>
                    <a:pt x="75574" y="38100"/>
                    <a:pt x="75574" y="63067"/>
                  </a:cubicBezTo>
                  <a:cubicBezTo>
                    <a:pt x="79535" y="65695"/>
                    <a:pt x="80856" y="70951"/>
                    <a:pt x="80856" y="74894"/>
                  </a:cubicBezTo>
                  <a:cubicBezTo>
                    <a:pt x="80856" y="84092"/>
                    <a:pt x="74254" y="90662"/>
                    <a:pt x="65011" y="90662"/>
                  </a:cubicBezTo>
                  <a:cubicBezTo>
                    <a:pt x="57089" y="90662"/>
                    <a:pt x="49167" y="84092"/>
                    <a:pt x="49167" y="74894"/>
                  </a:cubicBezTo>
                  <a:cubicBezTo>
                    <a:pt x="49167" y="70951"/>
                    <a:pt x="51808" y="65695"/>
                    <a:pt x="55769" y="63067"/>
                  </a:cubicBezTo>
                  <a:cubicBezTo>
                    <a:pt x="55769" y="63067"/>
                    <a:pt x="55769" y="63067"/>
                    <a:pt x="55769" y="38100"/>
                  </a:cubicBezTo>
                  <a:cubicBezTo>
                    <a:pt x="55769" y="38100"/>
                    <a:pt x="55769" y="38100"/>
                    <a:pt x="49167" y="38100"/>
                  </a:cubicBezTo>
                  <a:close/>
                  <a:moveTo>
                    <a:pt x="65315" y="4763"/>
                  </a:moveTo>
                  <a:cubicBezTo>
                    <a:pt x="63047" y="4763"/>
                    <a:pt x="61913" y="7437"/>
                    <a:pt x="61913" y="10110"/>
                  </a:cubicBezTo>
                  <a:lnTo>
                    <a:pt x="61913" y="75616"/>
                  </a:lnTo>
                  <a:cubicBezTo>
                    <a:pt x="61913" y="79626"/>
                    <a:pt x="63047" y="80963"/>
                    <a:pt x="65315" y="80963"/>
                  </a:cubicBezTo>
                  <a:cubicBezTo>
                    <a:pt x="68717" y="80963"/>
                    <a:pt x="69851" y="79626"/>
                    <a:pt x="69851" y="75616"/>
                  </a:cubicBezTo>
                  <a:cubicBezTo>
                    <a:pt x="69851" y="75616"/>
                    <a:pt x="69851" y="75616"/>
                    <a:pt x="69851" y="10110"/>
                  </a:cubicBezTo>
                  <a:cubicBezTo>
                    <a:pt x="69851" y="7437"/>
                    <a:pt x="68717" y="4763"/>
                    <a:pt x="65315" y="4763"/>
                  </a:cubicBezTo>
                  <a:close/>
                  <a:moveTo>
                    <a:pt x="104776" y="4763"/>
                  </a:moveTo>
                  <a:cubicBezTo>
                    <a:pt x="102394" y="4763"/>
                    <a:pt x="100013" y="7437"/>
                    <a:pt x="100013" y="10110"/>
                  </a:cubicBezTo>
                  <a:lnTo>
                    <a:pt x="100013" y="75616"/>
                  </a:lnTo>
                  <a:cubicBezTo>
                    <a:pt x="100013" y="79626"/>
                    <a:pt x="102394" y="80963"/>
                    <a:pt x="104776" y="80963"/>
                  </a:cubicBezTo>
                  <a:cubicBezTo>
                    <a:pt x="107157" y="80963"/>
                    <a:pt x="109538" y="79626"/>
                    <a:pt x="109538" y="75616"/>
                  </a:cubicBezTo>
                  <a:cubicBezTo>
                    <a:pt x="109538" y="75616"/>
                    <a:pt x="109538" y="75616"/>
                    <a:pt x="109538" y="10110"/>
                  </a:cubicBezTo>
                  <a:cubicBezTo>
                    <a:pt x="109538" y="7437"/>
                    <a:pt x="107157" y="4763"/>
                    <a:pt x="104776" y="4763"/>
                  </a:cubicBezTo>
                  <a:close/>
                  <a:moveTo>
                    <a:pt x="142876" y="4763"/>
                  </a:moveTo>
                  <a:cubicBezTo>
                    <a:pt x="140494" y="4763"/>
                    <a:pt x="138113" y="7437"/>
                    <a:pt x="138113" y="10110"/>
                  </a:cubicBezTo>
                  <a:lnTo>
                    <a:pt x="138113" y="75616"/>
                  </a:lnTo>
                  <a:cubicBezTo>
                    <a:pt x="138113" y="79626"/>
                    <a:pt x="140494" y="80963"/>
                    <a:pt x="142876" y="80963"/>
                  </a:cubicBezTo>
                  <a:cubicBezTo>
                    <a:pt x="145257" y="80963"/>
                    <a:pt x="147638" y="79626"/>
                    <a:pt x="147638" y="75616"/>
                  </a:cubicBezTo>
                  <a:cubicBezTo>
                    <a:pt x="147638" y="75616"/>
                    <a:pt x="147638" y="75616"/>
                    <a:pt x="147638" y="10110"/>
                  </a:cubicBezTo>
                  <a:cubicBezTo>
                    <a:pt x="147638" y="7437"/>
                    <a:pt x="145257" y="4763"/>
                    <a:pt x="142876" y="4763"/>
                  </a:cubicBezTo>
                  <a:close/>
                  <a:moveTo>
                    <a:pt x="182563" y="4763"/>
                  </a:moveTo>
                  <a:cubicBezTo>
                    <a:pt x="180181" y="4763"/>
                    <a:pt x="177800" y="7437"/>
                    <a:pt x="177800" y="10110"/>
                  </a:cubicBezTo>
                  <a:lnTo>
                    <a:pt x="177800" y="75616"/>
                  </a:lnTo>
                  <a:cubicBezTo>
                    <a:pt x="177800" y="79626"/>
                    <a:pt x="180181" y="80963"/>
                    <a:pt x="182563" y="80963"/>
                  </a:cubicBezTo>
                  <a:cubicBezTo>
                    <a:pt x="184944" y="80963"/>
                    <a:pt x="187325" y="79626"/>
                    <a:pt x="187325" y="75616"/>
                  </a:cubicBezTo>
                  <a:cubicBezTo>
                    <a:pt x="187325" y="75616"/>
                    <a:pt x="187325" y="75616"/>
                    <a:pt x="187325" y="10110"/>
                  </a:cubicBezTo>
                  <a:cubicBezTo>
                    <a:pt x="187325" y="7437"/>
                    <a:pt x="184944" y="4763"/>
                    <a:pt x="182563" y="4763"/>
                  </a:cubicBezTo>
                  <a:close/>
                  <a:moveTo>
                    <a:pt x="220663" y="4763"/>
                  </a:moveTo>
                  <a:cubicBezTo>
                    <a:pt x="218281" y="4763"/>
                    <a:pt x="215900" y="7437"/>
                    <a:pt x="215900" y="10110"/>
                  </a:cubicBezTo>
                  <a:lnTo>
                    <a:pt x="215900" y="75616"/>
                  </a:lnTo>
                  <a:cubicBezTo>
                    <a:pt x="215900" y="79626"/>
                    <a:pt x="218281" y="80963"/>
                    <a:pt x="220663" y="80963"/>
                  </a:cubicBezTo>
                  <a:cubicBezTo>
                    <a:pt x="223044" y="80963"/>
                    <a:pt x="225425" y="79626"/>
                    <a:pt x="225425" y="75616"/>
                  </a:cubicBezTo>
                  <a:cubicBezTo>
                    <a:pt x="225425" y="75616"/>
                    <a:pt x="225425" y="75616"/>
                    <a:pt x="225425" y="10110"/>
                  </a:cubicBezTo>
                  <a:cubicBezTo>
                    <a:pt x="225425" y="7437"/>
                    <a:pt x="223044" y="4763"/>
                    <a:pt x="220663" y="4763"/>
                  </a:cubicBezTo>
                  <a:close/>
                  <a:moveTo>
                    <a:pt x="260124" y="4763"/>
                  </a:moveTo>
                  <a:cubicBezTo>
                    <a:pt x="256722" y="4763"/>
                    <a:pt x="255588" y="7437"/>
                    <a:pt x="255588" y="10110"/>
                  </a:cubicBezTo>
                  <a:lnTo>
                    <a:pt x="255588" y="75616"/>
                  </a:lnTo>
                  <a:cubicBezTo>
                    <a:pt x="255588" y="79626"/>
                    <a:pt x="256722" y="80963"/>
                    <a:pt x="260124" y="80963"/>
                  </a:cubicBezTo>
                  <a:cubicBezTo>
                    <a:pt x="262392" y="80963"/>
                    <a:pt x="263526" y="79626"/>
                    <a:pt x="263526" y="75616"/>
                  </a:cubicBezTo>
                  <a:cubicBezTo>
                    <a:pt x="263526" y="75616"/>
                    <a:pt x="263526" y="75616"/>
                    <a:pt x="263526" y="10110"/>
                  </a:cubicBezTo>
                  <a:cubicBezTo>
                    <a:pt x="263526" y="7437"/>
                    <a:pt x="262392" y="4763"/>
                    <a:pt x="260124" y="4763"/>
                  </a:cubicBezTo>
                  <a:close/>
                  <a:moveTo>
                    <a:pt x="64823" y="0"/>
                  </a:moveTo>
                  <a:cubicBezTo>
                    <a:pt x="71438" y="0"/>
                    <a:pt x="75406" y="3944"/>
                    <a:pt x="75406" y="10517"/>
                  </a:cubicBezTo>
                  <a:cubicBezTo>
                    <a:pt x="75406" y="10517"/>
                    <a:pt x="75406" y="10517"/>
                    <a:pt x="75406" y="14461"/>
                  </a:cubicBezTo>
                  <a:cubicBezTo>
                    <a:pt x="75406" y="14461"/>
                    <a:pt x="75406" y="14461"/>
                    <a:pt x="93927" y="14461"/>
                  </a:cubicBezTo>
                  <a:cubicBezTo>
                    <a:pt x="93927" y="14461"/>
                    <a:pt x="93927" y="14461"/>
                    <a:pt x="93927" y="10517"/>
                  </a:cubicBezTo>
                  <a:cubicBezTo>
                    <a:pt x="93927" y="3944"/>
                    <a:pt x="99219" y="0"/>
                    <a:pt x="104511" y="0"/>
                  </a:cubicBezTo>
                  <a:cubicBezTo>
                    <a:pt x="109802" y="0"/>
                    <a:pt x="115094" y="3944"/>
                    <a:pt x="115094" y="10517"/>
                  </a:cubicBezTo>
                  <a:cubicBezTo>
                    <a:pt x="115094" y="10517"/>
                    <a:pt x="115094" y="10517"/>
                    <a:pt x="115094" y="14461"/>
                  </a:cubicBezTo>
                  <a:cubicBezTo>
                    <a:pt x="115094" y="14461"/>
                    <a:pt x="115094" y="14461"/>
                    <a:pt x="133615" y="14461"/>
                  </a:cubicBezTo>
                  <a:cubicBezTo>
                    <a:pt x="133615" y="14461"/>
                    <a:pt x="133615" y="14461"/>
                    <a:pt x="133615" y="10517"/>
                  </a:cubicBezTo>
                  <a:cubicBezTo>
                    <a:pt x="133615" y="3944"/>
                    <a:pt x="137584" y="0"/>
                    <a:pt x="142875" y="0"/>
                  </a:cubicBezTo>
                  <a:cubicBezTo>
                    <a:pt x="149490" y="0"/>
                    <a:pt x="153459" y="3944"/>
                    <a:pt x="153459" y="10517"/>
                  </a:cubicBezTo>
                  <a:cubicBezTo>
                    <a:pt x="153459" y="10517"/>
                    <a:pt x="153459" y="10517"/>
                    <a:pt x="153459" y="14461"/>
                  </a:cubicBezTo>
                  <a:cubicBezTo>
                    <a:pt x="153459" y="14461"/>
                    <a:pt x="153459" y="14461"/>
                    <a:pt x="171980" y="14461"/>
                  </a:cubicBezTo>
                  <a:cubicBezTo>
                    <a:pt x="171980" y="14461"/>
                    <a:pt x="171980" y="14461"/>
                    <a:pt x="171980" y="10517"/>
                  </a:cubicBezTo>
                  <a:cubicBezTo>
                    <a:pt x="171980" y="3944"/>
                    <a:pt x="175948" y="0"/>
                    <a:pt x="182563" y="0"/>
                  </a:cubicBezTo>
                  <a:cubicBezTo>
                    <a:pt x="187855" y="0"/>
                    <a:pt x="191823" y="3944"/>
                    <a:pt x="191823" y="10517"/>
                  </a:cubicBezTo>
                  <a:cubicBezTo>
                    <a:pt x="191823" y="10517"/>
                    <a:pt x="191823" y="10517"/>
                    <a:pt x="191823" y="14461"/>
                  </a:cubicBezTo>
                  <a:cubicBezTo>
                    <a:pt x="191823" y="14461"/>
                    <a:pt x="191823" y="14461"/>
                    <a:pt x="210344" y="14461"/>
                  </a:cubicBezTo>
                  <a:cubicBezTo>
                    <a:pt x="210344" y="14461"/>
                    <a:pt x="210344" y="14461"/>
                    <a:pt x="210344" y="10517"/>
                  </a:cubicBezTo>
                  <a:cubicBezTo>
                    <a:pt x="210344" y="3944"/>
                    <a:pt x="215636" y="0"/>
                    <a:pt x="220927" y="0"/>
                  </a:cubicBezTo>
                  <a:cubicBezTo>
                    <a:pt x="226219" y="0"/>
                    <a:pt x="231511" y="3944"/>
                    <a:pt x="231511" y="10517"/>
                  </a:cubicBezTo>
                  <a:cubicBezTo>
                    <a:pt x="231511" y="10517"/>
                    <a:pt x="231511" y="10517"/>
                    <a:pt x="231511" y="14461"/>
                  </a:cubicBezTo>
                  <a:cubicBezTo>
                    <a:pt x="231511" y="14461"/>
                    <a:pt x="231511" y="14461"/>
                    <a:pt x="250032" y="14461"/>
                  </a:cubicBezTo>
                  <a:cubicBezTo>
                    <a:pt x="250032" y="14461"/>
                    <a:pt x="250032" y="14461"/>
                    <a:pt x="250032" y="10517"/>
                  </a:cubicBezTo>
                  <a:cubicBezTo>
                    <a:pt x="250032" y="3944"/>
                    <a:pt x="254000" y="0"/>
                    <a:pt x="260615" y="0"/>
                  </a:cubicBezTo>
                  <a:cubicBezTo>
                    <a:pt x="265907" y="0"/>
                    <a:pt x="269875" y="3944"/>
                    <a:pt x="269875" y="10517"/>
                  </a:cubicBezTo>
                  <a:cubicBezTo>
                    <a:pt x="269875" y="10517"/>
                    <a:pt x="269875" y="10517"/>
                    <a:pt x="269875" y="14461"/>
                  </a:cubicBezTo>
                  <a:cubicBezTo>
                    <a:pt x="269875" y="14461"/>
                    <a:pt x="269875" y="14461"/>
                    <a:pt x="276490" y="14461"/>
                  </a:cubicBezTo>
                  <a:cubicBezTo>
                    <a:pt x="302948" y="14461"/>
                    <a:pt x="325438" y="35496"/>
                    <a:pt x="325438" y="61789"/>
                  </a:cubicBezTo>
                  <a:cubicBezTo>
                    <a:pt x="325438" y="61789"/>
                    <a:pt x="325438" y="61789"/>
                    <a:pt x="325438" y="289223"/>
                  </a:cubicBezTo>
                  <a:cubicBezTo>
                    <a:pt x="325438" y="315516"/>
                    <a:pt x="302948" y="336550"/>
                    <a:pt x="276490" y="336550"/>
                  </a:cubicBezTo>
                  <a:cubicBezTo>
                    <a:pt x="276490" y="336550"/>
                    <a:pt x="276490" y="336550"/>
                    <a:pt x="48948" y="336550"/>
                  </a:cubicBezTo>
                  <a:cubicBezTo>
                    <a:pt x="22490" y="336550"/>
                    <a:pt x="0" y="315516"/>
                    <a:pt x="0" y="289223"/>
                  </a:cubicBezTo>
                  <a:cubicBezTo>
                    <a:pt x="0" y="289223"/>
                    <a:pt x="0" y="289223"/>
                    <a:pt x="0" y="61789"/>
                  </a:cubicBezTo>
                  <a:cubicBezTo>
                    <a:pt x="0" y="35496"/>
                    <a:pt x="22490" y="14461"/>
                    <a:pt x="48948" y="14461"/>
                  </a:cubicBezTo>
                  <a:cubicBezTo>
                    <a:pt x="48948" y="14461"/>
                    <a:pt x="48948" y="14461"/>
                    <a:pt x="55563" y="14461"/>
                  </a:cubicBezTo>
                  <a:cubicBezTo>
                    <a:pt x="55563" y="14461"/>
                    <a:pt x="55563" y="14461"/>
                    <a:pt x="55563" y="10517"/>
                  </a:cubicBezTo>
                  <a:cubicBezTo>
                    <a:pt x="55563" y="3944"/>
                    <a:pt x="59531" y="0"/>
                    <a:pt x="64823" y="0"/>
                  </a:cubicBezTo>
                  <a:close/>
                </a:path>
              </a:pathLst>
            </a:custGeom>
            <a:solidFill>
              <a:srgbClr val="6C362A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1D50A2"/>
                </a:solidFill>
                <a:effectLst/>
                <a:uLnTx/>
                <a:uFillTx/>
                <a:latin typeface="+mn-lt"/>
                <a:ea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8" b="7798"/>
          <a:stretch>
            <a:fillRect/>
          </a:stretch>
        </p:blipFill>
        <p:spPr>
          <a:xfrm>
            <a:off x="5013" y="1"/>
            <a:ext cx="12181973" cy="6858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580914" y="912815"/>
            <a:ext cx="11058860" cy="5531015"/>
            <a:chOff x="1019906" y="1244263"/>
            <a:chExt cx="10152185" cy="5515708"/>
          </a:xfrm>
          <a:solidFill>
            <a:schemeClr val="bg1">
              <a:alpha val="66000"/>
            </a:schemeClr>
          </a:solidFill>
        </p:grpSpPr>
        <p:sp>
          <p:nvSpPr>
            <p:cNvPr id="6" name="矩形 5"/>
            <p:cNvSpPr/>
            <p:nvPr/>
          </p:nvSpPr>
          <p:spPr>
            <a:xfrm>
              <a:off x="1019906" y="1244263"/>
              <a:ext cx="10152184" cy="55157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flipH="1" flipV="1">
              <a:off x="1019906" y="1244263"/>
              <a:ext cx="10152185" cy="55157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83" b="11336"/>
          <a:stretch>
            <a:fillRect/>
          </a:stretch>
        </p:blipFill>
        <p:spPr>
          <a:xfrm>
            <a:off x="5013612" y="6087152"/>
            <a:ext cx="2164776" cy="737615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rgbClr val="6C362A">
              <a:alpha val="90000"/>
            </a:srgb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2" name="图片 31" descr="附件：北京航空航天大学标志组合汇总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849240" y="1021110"/>
            <a:ext cx="4493538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b="1" spc="600" dirty="0">
                <a:solidFill>
                  <a:srgbClr val="6C36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在此输入标题文本</a:t>
            </a:r>
            <a:endParaRPr lang="zh-CN" altLang="en-US" sz="3600" b="1" spc="600" dirty="0">
              <a:solidFill>
                <a:srgbClr val="6C362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374775" y="2930525"/>
            <a:ext cx="2767965" cy="3241040"/>
          </a:xfrm>
          <a:prstGeom prst="rect">
            <a:avLst/>
          </a:prstGeom>
          <a:solidFill>
            <a:schemeClr val="bg1">
              <a:lumMod val="95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6C362A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407270" y="3696919"/>
            <a:ext cx="2240653" cy="2055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1200"/>
              </a:spcAft>
            </a:pPr>
            <a:r>
              <a:rPr lang="zh-CN" altLang="en-US" sz="1100" dirty="0">
                <a:solidFill>
                  <a:srgbClr val="6C362A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点击添加相关标题文字，点击添加相关标题文字，点击添加相关标题文字，点击添加相关标题文字，点击添加相关标题文字</a:t>
            </a:r>
            <a:endParaRPr lang="en-US" altLang="zh-CN" sz="1100" dirty="0">
              <a:solidFill>
                <a:srgbClr val="6C362A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Aft>
                <a:spcPts val="1200"/>
              </a:spcAft>
            </a:pPr>
            <a:endParaRPr lang="en-US" altLang="zh-CN" sz="1100" dirty="0">
              <a:solidFill>
                <a:srgbClr val="6C362A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303895" y="2918460"/>
            <a:ext cx="2773045" cy="3253105"/>
          </a:xfrm>
          <a:prstGeom prst="rect">
            <a:avLst/>
          </a:prstGeom>
          <a:solidFill>
            <a:schemeClr val="bg1">
              <a:lumMod val="95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6C362A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8861425" y="3696919"/>
            <a:ext cx="2240653" cy="2055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1200"/>
              </a:spcAft>
            </a:pPr>
            <a:r>
              <a:rPr lang="zh-CN" altLang="en-US" sz="1100" dirty="0">
                <a:solidFill>
                  <a:srgbClr val="6C362A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点击添加相关标题文字，点击添加相关标题文字，点击添加相关标题文字，点击添加相关标题文字，点击添加相关标题文字</a:t>
            </a:r>
            <a:endParaRPr lang="en-US" altLang="zh-CN" sz="1100" dirty="0">
              <a:solidFill>
                <a:srgbClr val="6C362A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Aft>
                <a:spcPts val="1200"/>
              </a:spcAft>
            </a:pPr>
            <a:endParaRPr lang="en-US" altLang="zh-CN" sz="1100" dirty="0">
              <a:solidFill>
                <a:srgbClr val="6C362A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1406850" y="3050046"/>
            <a:ext cx="1329676" cy="488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6C362A"/>
                </a:solidFill>
                <a:latin typeface="Agency FB" panose="020B0503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76.00</a:t>
            </a:r>
            <a:r>
              <a:rPr lang="en-US" altLang="zh-CN" sz="1200" b="1" dirty="0">
                <a:solidFill>
                  <a:srgbClr val="6C362A"/>
                </a:solidFill>
                <a:latin typeface="Agency FB" panose="020B0503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%</a:t>
            </a:r>
            <a:endParaRPr lang="en-US" altLang="zh-CN" sz="1200" b="1" dirty="0">
              <a:solidFill>
                <a:srgbClr val="6C362A"/>
              </a:solidFill>
              <a:latin typeface="Agency FB" panose="020B0503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pic>
        <p:nvPicPr>
          <p:cNvPr id="40" name="图片 39" descr="7eaa8a9f69b9af5a66618c77c843db8"/>
          <p:cNvPicPr>
            <a:picLocks noChangeAspect="1"/>
          </p:cNvPicPr>
          <p:nvPr/>
        </p:nvPicPr>
        <p:blipFill>
          <a:blip r:embed="rId4"/>
          <a:srcRect t="8935" b="11602"/>
          <a:stretch>
            <a:fillRect/>
          </a:stretch>
        </p:blipFill>
        <p:spPr>
          <a:xfrm>
            <a:off x="4754740" y="1774564"/>
            <a:ext cx="2774315" cy="392049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41" name="剪去单角的矩形 12"/>
          <p:cNvSpPr/>
          <p:nvPr/>
        </p:nvSpPr>
        <p:spPr>
          <a:xfrm>
            <a:off x="1381125" y="2585720"/>
            <a:ext cx="2762250" cy="305435"/>
          </a:xfrm>
          <a:prstGeom prst="snip1Rect">
            <a:avLst/>
          </a:prstGeom>
          <a:solidFill>
            <a:srgbClr val="6C362A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C362A"/>
              </a:solidFill>
            </a:endParaRPr>
          </a:p>
        </p:txBody>
      </p:sp>
      <p:sp>
        <p:nvSpPr>
          <p:cNvPr id="42" name="剪去单角的矩形 16"/>
          <p:cNvSpPr/>
          <p:nvPr/>
        </p:nvSpPr>
        <p:spPr>
          <a:xfrm>
            <a:off x="8298815" y="2585720"/>
            <a:ext cx="2778125" cy="295910"/>
          </a:xfrm>
          <a:prstGeom prst="snip1Rect">
            <a:avLst/>
          </a:prstGeom>
          <a:solidFill>
            <a:srgbClr val="6C362A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C362A"/>
              </a:solidFill>
            </a:endParaRPr>
          </a:p>
        </p:txBody>
      </p:sp>
      <p:cxnSp>
        <p:nvCxnSpPr>
          <p:cNvPr id="43" name="直接连接符 42"/>
          <p:cNvCxnSpPr/>
          <p:nvPr/>
        </p:nvCxnSpPr>
        <p:spPr>
          <a:xfrm>
            <a:off x="3754120" y="2072640"/>
            <a:ext cx="891540" cy="0"/>
          </a:xfrm>
          <a:prstGeom prst="line">
            <a:avLst/>
          </a:prstGeom>
          <a:ln w="28575">
            <a:solidFill>
              <a:srgbClr val="6C36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7642860" y="2077085"/>
            <a:ext cx="891540" cy="0"/>
          </a:xfrm>
          <a:prstGeom prst="line">
            <a:avLst/>
          </a:prstGeom>
          <a:ln w="28575">
            <a:solidFill>
              <a:srgbClr val="6C36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3542665" y="1108710"/>
            <a:ext cx="306705" cy="450850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C362A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8303895" y="1118235"/>
            <a:ext cx="306705" cy="450850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C362A"/>
              </a:solidFill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8518917" y="2072640"/>
            <a:ext cx="739103" cy="513080"/>
          </a:xfrm>
          <a:prstGeom prst="line">
            <a:avLst/>
          </a:prstGeom>
          <a:ln w="28575">
            <a:solidFill>
              <a:srgbClr val="6C36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H="1">
            <a:off x="2747284" y="2076832"/>
            <a:ext cx="1017594" cy="646085"/>
          </a:xfrm>
          <a:prstGeom prst="line">
            <a:avLst/>
          </a:prstGeom>
          <a:ln w="28575">
            <a:solidFill>
              <a:srgbClr val="6C36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501230" y="1163960"/>
            <a:ext cx="4412349" cy="779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000" dirty="0">
                <a:ln>
                  <a:noFill/>
                </a:ln>
                <a:solidFill>
                  <a:srgbClr val="6C362A"/>
                </a:solidFill>
                <a:latin typeface="方正大黑体_GBK" panose="02010600010101010101" charset="-122"/>
                <a:ea typeface="方正大黑体_GBK" panose="02010600010101010101" charset="-122"/>
                <a:sym typeface="+mn-ea"/>
              </a:rPr>
              <a:t>点击输入标题文本</a:t>
            </a:r>
            <a:endParaRPr lang="en-US" sz="4000" spc="120" dirty="0">
              <a:solidFill>
                <a:srgbClr val="6C362A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华文宋体" panose="02010600040101010101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 descr="附件：北京航空航天大学标志组合汇总(1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graphicFrame>
        <p:nvGraphicFramePr>
          <p:cNvPr id="32" name="Chart 8"/>
          <p:cNvGraphicFramePr/>
          <p:nvPr/>
        </p:nvGraphicFramePr>
        <p:xfrm>
          <a:off x="751835" y="1694883"/>
          <a:ext cx="1906092" cy="3644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3" name="Chart 6"/>
          <p:cNvGraphicFramePr/>
          <p:nvPr/>
        </p:nvGraphicFramePr>
        <p:xfrm>
          <a:off x="2856955" y="1694883"/>
          <a:ext cx="1906092" cy="3644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4" name="Chart 4"/>
          <p:cNvGraphicFramePr/>
          <p:nvPr/>
        </p:nvGraphicFramePr>
        <p:xfrm>
          <a:off x="4962074" y="1694883"/>
          <a:ext cx="1906092" cy="3644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5" name="标题 9"/>
          <p:cNvSpPr txBox="1"/>
          <p:nvPr/>
        </p:nvSpPr>
        <p:spPr>
          <a:xfrm>
            <a:off x="1201695" y="5339827"/>
            <a:ext cx="1005205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kern="120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标题 9"/>
          <p:cNvSpPr txBox="1"/>
          <p:nvPr/>
        </p:nvSpPr>
        <p:spPr>
          <a:xfrm>
            <a:off x="3307355" y="5339827"/>
            <a:ext cx="1005205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kern="120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标题 9"/>
          <p:cNvSpPr txBox="1"/>
          <p:nvPr/>
        </p:nvSpPr>
        <p:spPr>
          <a:xfrm>
            <a:off x="5413015" y="5339827"/>
            <a:ext cx="1005205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kern="120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99" r="3906"/>
          <a:stretch>
            <a:fillRect/>
          </a:stretch>
        </p:blipFill>
        <p:spPr>
          <a:xfrm>
            <a:off x="7861179" y="766186"/>
            <a:ext cx="4330821" cy="60918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2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54" t="20205" r="16254" b="13160"/>
          <a:stretch>
            <a:fillRect/>
          </a:stretch>
        </p:blipFill>
        <p:spPr>
          <a:xfrm>
            <a:off x="-635" y="139548"/>
            <a:ext cx="12192000" cy="6718452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672615" y="883044"/>
            <a:ext cx="11058860" cy="5531015"/>
            <a:chOff x="1019906" y="1244263"/>
            <a:chExt cx="10152185" cy="5515708"/>
          </a:xfrm>
          <a:solidFill>
            <a:schemeClr val="bg1">
              <a:alpha val="66000"/>
            </a:schemeClr>
          </a:solidFill>
        </p:grpSpPr>
        <p:sp>
          <p:nvSpPr>
            <p:cNvPr id="37" name="矩形 36"/>
            <p:cNvSpPr/>
            <p:nvPr/>
          </p:nvSpPr>
          <p:spPr>
            <a:xfrm>
              <a:off x="1019906" y="1244263"/>
              <a:ext cx="10152184" cy="55157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 flipH="1" flipV="1">
              <a:off x="1019906" y="1244263"/>
              <a:ext cx="10152185" cy="55157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2623423" y="3429000"/>
            <a:ext cx="315153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输入篇幅较长的文案</a:t>
            </a:r>
            <a:r>
              <a:rPr lang="en-US" altLang="zh-CN" sz="1400" dirty="0">
                <a:solidFill>
                  <a:schemeClr val="bg2">
                    <a:lumMod val="50000"/>
                    <a:alpha val="54000"/>
                  </a:scheme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，输入篇幅较长的文案输入篇幅较长的文案，输入篇幅较长的文案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华文宋体" panose="02010600040101010101" charset="-122"/>
                <a:sym typeface="+mn-ea"/>
              </a:rPr>
              <a:t> 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623423" y="2070735"/>
            <a:ext cx="315153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输入篇幅较长的文案</a:t>
            </a:r>
            <a:r>
              <a:rPr lang="en-US" altLang="zh-CN" sz="1400" dirty="0">
                <a:solidFill>
                  <a:schemeClr val="bg2">
                    <a:lumMod val="50000"/>
                    <a:alpha val="54000"/>
                  </a:scheme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，输入篇幅较长的文案输入篇幅较长的文案，输入篇幅较长的文案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23423" y="4828540"/>
            <a:ext cx="315153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输入篇幅较长的文案</a:t>
            </a:r>
            <a:r>
              <a:rPr lang="en-US" altLang="zh-CN" sz="1400" dirty="0">
                <a:solidFill>
                  <a:schemeClr val="bg2">
                    <a:lumMod val="50000"/>
                    <a:alpha val="54000"/>
                  </a:scheme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，输入篇幅较长的文案输入篇幅较长的文案，输入篇幅较长的文案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89190" y="1061917"/>
            <a:ext cx="441234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000" dirty="0">
                <a:ln>
                  <a:noFill/>
                </a:ln>
                <a:solidFill>
                  <a:srgbClr val="7E5D4A"/>
                </a:solidFill>
                <a:latin typeface="方正大黑体_GBK" panose="02010600010101010101" charset="-122"/>
                <a:ea typeface="方正大黑体_GBK" panose="02010600010101010101" charset="-122"/>
                <a:sym typeface="+mn-ea"/>
              </a:rPr>
              <a:t>点击输入标题文本</a:t>
            </a:r>
            <a:endParaRPr lang="en-US" sz="4000" spc="120" dirty="0">
              <a:solidFill>
                <a:srgbClr val="237D3F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华文宋体" panose="02010600040101010101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5" name="图片 24" descr="附件：北京航空航天大学标志组合汇总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3" name="Freeform 25"/>
          <p:cNvSpPr>
            <a:spLocks noEditPoints="1"/>
          </p:cNvSpPr>
          <p:nvPr/>
        </p:nvSpPr>
        <p:spPr bwMode="auto">
          <a:xfrm>
            <a:off x="1850930" y="2308977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34" name="Freeform 25"/>
          <p:cNvSpPr>
            <a:spLocks noEditPoints="1"/>
          </p:cNvSpPr>
          <p:nvPr/>
        </p:nvSpPr>
        <p:spPr bwMode="auto">
          <a:xfrm>
            <a:off x="1850930" y="3613095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35" name="Freeform 25"/>
          <p:cNvSpPr>
            <a:spLocks noEditPoints="1"/>
          </p:cNvSpPr>
          <p:nvPr/>
        </p:nvSpPr>
        <p:spPr bwMode="auto">
          <a:xfrm>
            <a:off x="1860808" y="5053317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963748" y="3365320"/>
            <a:ext cx="315153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输入篇幅较长的文案</a:t>
            </a:r>
            <a:r>
              <a:rPr lang="en-US" altLang="zh-CN" sz="1400" dirty="0">
                <a:solidFill>
                  <a:schemeClr val="bg2">
                    <a:lumMod val="50000"/>
                    <a:alpha val="54000"/>
                  </a:scheme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，输入篇幅较长的文案输入篇幅较长的文案，输入篇幅较长的文案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华文宋体" panose="02010600040101010101" charset="-122"/>
                <a:sym typeface="+mn-ea"/>
              </a:rPr>
              <a:t> 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963748" y="2007055"/>
            <a:ext cx="315153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输入篇幅较长的文案</a:t>
            </a:r>
            <a:r>
              <a:rPr lang="en-US" altLang="zh-CN" sz="1400" dirty="0">
                <a:solidFill>
                  <a:schemeClr val="bg2">
                    <a:lumMod val="50000"/>
                    <a:alpha val="54000"/>
                  </a:scheme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，输入篇幅较长的文案输入篇幅较长的文案，输入篇幅较长的文案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963748" y="4764860"/>
            <a:ext cx="315153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输入篇幅较长的文案</a:t>
            </a:r>
            <a:r>
              <a:rPr lang="en-US" altLang="zh-CN" sz="1400" dirty="0">
                <a:solidFill>
                  <a:schemeClr val="bg2">
                    <a:lumMod val="50000"/>
                    <a:alpha val="54000"/>
                  </a:scheme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，输入篇幅较长的文案输入篇幅较长的文案，输入篇幅较长的文案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42" name="Freeform 25"/>
          <p:cNvSpPr>
            <a:spLocks noEditPoints="1"/>
          </p:cNvSpPr>
          <p:nvPr/>
        </p:nvSpPr>
        <p:spPr bwMode="auto">
          <a:xfrm>
            <a:off x="6191255" y="2245297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3" name="Freeform 25"/>
          <p:cNvSpPr>
            <a:spLocks noEditPoints="1"/>
          </p:cNvSpPr>
          <p:nvPr/>
        </p:nvSpPr>
        <p:spPr bwMode="auto">
          <a:xfrm>
            <a:off x="6191255" y="3549415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4" name="Freeform 25"/>
          <p:cNvSpPr>
            <a:spLocks noEditPoints="1"/>
          </p:cNvSpPr>
          <p:nvPr/>
        </p:nvSpPr>
        <p:spPr bwMode="auto">
          <a:xfrm>
            <a:off x="6201133" y="4989637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0094" cy="6858000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9" name="平行四边形 18"/>
          <p:cNvSpPr/>
          <p:nvPr/>
        </p:nvSpPr>
        <p:spPr>
          <a:xfrm>
            <a:off x="2055115" y="1969003"/>
            <a:ext cx="8729879" cy="2141291"/>
          </a:xfrm>
          <a:prstGeom prst="parallelogram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平行四边形 19"/>
          <p:cNvSpPr/>
          <p:nvPr/>
        </p:nvSpPr>
        <p:spPr>
          <a:xfrm>
            <a:off x="8969727" y="3414907"/>
            <a:ext cx="1913890" cy="885825"/>
          </a:xfrm>
          <a:prstGeom prst="parallelogram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平行四边形 21"/>
          <p:cNvSpPr/>
          <p:nvPr/>
        </p:nvSpPr>
        <p:spPr>
          <a:xfrm>
            <a:off x="1851208" y="1761431"/>
            <a:ext cx="1913890" cy="885825"/>
          </a:xfrm>
          <a:prstGeom prst="parallelogram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3394685" y="1940758"/>
            <a:ext cx="5583580" cy="18651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9600" spc="120" dirty="0">
                <a:ln w="25400">
                  <a:solidFill>
                    <a:srgbClr val="7E5D4A">
                      <a:alpha val="25000"/>
                    </a:srgbClr>
                  </a:solidFill>
                </a:ln>
                <a:solidFill>
                  <a:srgbClr val="6C362A"/>
                </a:solidFill>
                <a:latin typeface="锐字工房灿烂大黑简1.0" panose="02010600030101010101" charset="-122"/>
                <a:ea typeface="锐字工房灿烂大黑简1.0" panose="02010600030101010101" charset="-122"/>
              </a:rPr>
              <a:t>感谢观看</a:t>
            </a:r>
            <a:r>
              <a:rPr lang="en-US" altLang="zh-CN" sz="9600" spc="120" dirty="0">
                <a:ln w="25400">
                  <a:solidFill>
                    <a:srgbClr val="7E5D4A">
                      <a:alpha val="25000"/>
                    </a:srgbClr>
                  </a:solidFill>
                </a:ln>
                <a:solidFill>
                  <a:srgbClr val="6C362A"/>
                </a:solidFill>
                <a:latin typeface="锐字工房灿烂大黑简1.0" panose="02010600030101010101" charset="-122"/>
                <a:ea typeface="锐字工房灿烂大黑简1.0" panose="02010600030101010101" charset="-122"/>
              </a:rPr>
              <a:t>!</a:t>
            </a:r>
            <a:endParaRPr lang="zh-CN" altLang="en-US" sz="9600" spc="120" dirty="0">
              <a:ln w="25400">
                <a:solidFill>
                  <a:srgbClr val="7E5D4A">
                    <a:alpha val="25000"/>
                  </a:srgbClr>
                </a:solidFill>
              </a:ln>
              <a:solidFill>
                <a:srgbClr val="6C362A"/>
              </a:solidFill>
              <a:latin typeface="锐字工房灿烂大黑简1.0" panose="02010600030101010101" charset="-122"/>
              <a:ea typeface="锐字工房灿烂大黑简1.0" panose="02010600030101010101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 flipV="1">
            <a:off x="11409273" y="492403"/>
            <a:ext cx="312258" cy="303205"/>
            <a:chOff x="-1979618" y="7493617"/>
            <a:chExt cx="2562866" cy="2488565"/>
          </a:xfrm>
        </p:grpSpPr>
        <p:cxnSp>
          <p:nvCxnSpPr>
            <p:cNvPr id="28" name="直接连接符 27"/>
            <p:cNvCxnSpPr/>
            <p:nvPr/>
          </p:nvCxnSpPr>
          <p:spPr>
            <a:xfrm>
              <a:off x="-1979618" y="9889133"/>
              <a:ext cx="2488563" cy="0"/>
            </a:xfrm>
            <a:prstGeom prst="line">
              <a:avLst/>
            </a:prstGeom>
            <a:ln w="19050">
              <a:solidFill>
                <a:srgbClr val="E8BC2C">
                  <a:alpha val="8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rot="5400000">
              <a:off x="-661035" y="8737900"/>
              <a:ext cx="2488565" cy="0"/>
            </a:xfrm>
            <a:prstGeom prst="line">
              <a:avLst/>
            </a:prstGeom>
            <a:ln w="19050">
              <a:solidFill>
                <a:srgbClr val="E8BC2C">
                  <a:alpha val="8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1" name="图片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077113" y="5685860"/>
            <a:ext cx="3796978" cy="10120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1139" y="0"/>
            <a:ext cx="7345680" cy="6858000"/>
          </a:xfrm>
          <a:prstGeom prst="rect">
            <a:avLst/>
          </a:prstGeom>
        </p:spPr>
      </p:pic>
      <p:sp>
        <p:nvSpPr>
          <p:cNvPr id="3" name="矩形: 圆角 2"/>
          <p:cNvSpPr/>
          <p:nvPr/>
        </p:nvSpPr>
        <p:spPr>
          <a:xfrm>
            <a:off x="5237524" y="879278"/>
            <a:ext cx="7621949" cy="1292790"/>
          </a:xfrm>
          <a:prstGeom prst="roundRect">
            <a:avLst>
              <a:gd name="adj" fmla="val 50000"/>
            </a:avLst>
          </a:prstGeom>
          <a:solidFill>
            <a:srgbClr val="6C3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rgbClr val="6C362A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179418" y="1060650"/>
            <a:ext cx="4018218" cy="849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400" b="1" spc="12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目录</a:t>
            </a:r>
            <a:endParaRPr lang="en-US" altLang="zh-CN" sz="4400" b="1" spc="12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0" b="1400"/>
          <a:stretch>
            <a:fillRect/>
          </a:stretch>
        </p:blipFill>
        <p:spPr>
          <a:xfrm>
            <a:off x="5249760" y="1009338"/>
            <a:ext cx="1246770" cy="110072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571643" y="2633254"/>
            <a:ext cx="3922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6C362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4000" b="1" dirty="0">
              <a:solidFill>
                <a:srgbClr val="6C362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584006" y="3684311"/>
            <a:ext cx="3922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6C362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4000" b="1" dirty="0">
              <a:solidFill>
                <a:srgbClr val="6C362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571643" y="4661727"/>
            <a:ext cx="3922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6C362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sz="4000" b="1" dirty="0">
              <a:solidFill>
                <a:srgbClr val="6C362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584006" y="5550497"/>
            <a:ext cx="3922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6C362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4000" b="1" dirty="0">
              <a:solidFill>
                <a:srgbClr val="6C362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094701" y="2798041"/>
            <a:ext cx="2445303" cy="514524"/>
            <a:chOff x="8094701" y="2798041"/>
            <a:chExt cx="2445303" cy="514524"/>
          </a:xfrm>
        </p:grpSpPr>
        <p:sp>
          <p:nvSpPr>
            <p:cNvPr id="15" name="文本框 14"/>
            <p:cNvSpPr txBox="1"/>
            <p:nvPr/>
          </p:nvSpPr>
          <p:spPr>
            <a:xfrm>
              <a:off x="8094701" y="2798041"/>
              <a:ext cx="2418756" cy="4303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rgbClr val="7E5D4A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点击输入标题文本</a:t>
              </a:r>
              <a:endParaRPr lang="zh-CN" altLang="en-US" sz="2000" b="1" spc="120" dirty="0">
                <a:solidFill>
                  <a:srgbClr val="7E5D4A"/>
                </a:solidFill>
                <a:latin typeface="微软雅黑" panose="020B0503020204020204" charset="-122"/>
                <a:ea typeface="微软雅黑" panose="020B0503020204020204" charset="-122"/>
                <a:cs typeface="华文宋体" panose="02010600040101010101" charset="-122"/>
                <a:sym typeface="+mn-ea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8160842" y="3306691"/>
              <a:ext cx="2379162" cy="0"/>
            </a:xfrm>
            <a:prstGeom prst="line">
              <a:avLst/>
            </a:prstGeom>
            <a:ln w="19050">
              <a:solidFill>
                <a:srgbClr val="6C3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10536829" y="3028993"/>
              <a:ext cx="0" cy="283572"/>
            </a:xfrm>
            <a:prstGeom prst="line">
              <a:avLst/>
            </a:prstGeom>
            <a:ln w="19050">
              <a:solidFill>
                <a:srgbClr val="6C3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/>
          <p:cNvGrpSpPr/>
          <p:nvPr/>
        </p:nvGrpSpPr>
        <p:grpSpPr>
          <a:xfrm>
            <a:off x="8068154" y="3769947"/>
            <a:ext cx="2445303" cy="514524"/>
            <a:chOff x="8094701" y="2798041"/>
            <a:chExt cx="2445303" cy="514524"/>
          </a:xfrm>
        </p:grpSpPr>
        <p:sp>
          <p:nvSpPr>
            <p:cNvPr id="24" name="文本框 23"/>
            <p:cNvSpPr txBox="1"/>
            <p:nvPr/>
          </p:nvSpPr>
          <p:spPr>
            <a:xfrm>
              <a:off x="8094701" y="2798041"/>
              <a:ext cx="2418756" cy="4303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rgbClr val="7E5D4A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点击输入标题文本</a:t>
              </a:r>
              <a:endParaRPr lang="zh-CN" altLang="en-US" sz="2000" b="1" spc="120" dirty="0">
                <a:solidFill>
                  <a:srgbClr val="7E5D4A"/>
                </a:solidFill>
                <a:latin typeface="微软雅黑" panose="020B0503020204020204" charset="-122"/>
                <a:ea typeface="微软雅黑" panose="020B0503020204020204" charset="-122"/>
                <a:cs typeface="华文宋体" panose="02010600040101010101" charset="-122"/>
                <a:sym typeface="+mn-ea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8160842" y="3306691"/>
              <a:ext cx="2379162" cy="0"/>
            </a:xfrm>
            <a:prstGeom prst="line">
              <a:avLst/>
            </a:prstGeom>
            <a:ln w="19050">
              <a:solidFill>
                <a:srgbClr val="6C3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10536829" y="3028993"/>
              <a:ext cx="0" cy="283572"/>
            </a:xfrm>
            <a:prstGeom prst="line">
              <a:avLst/>
            </a:prstGeom>
            <a:ln w="19050">
              <a:solidFill>
                <a:srgbClr val="6C3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8054880" y="4733813"/>
            <a:ext cx="2445303" cy="514524"/>
            <a:chOff x="8094701" y="2798041"/>
            <a:chExt cx="2445303" cy="514524"/>
          </a:xfrm>
        </p:grpSpPr>
        <p:sp>
          <p:nvSpPr>
            <p:cNvPr id="31" name="文本框 30"/>
            <p:cNvSpPr txBox="1"/>
            <p:nvPr/>
          </p:nvSpPr>
          <p:spPr>
            <a:xfrm>
              <a:off x="8094701" y="2798041"/>
              <a:ext cx="2418756" cy="4303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rgbClr val="7E5D4A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点击输入标题文本</a:t>
              </a:r>
              <a:endParaRPr lang="zh-CN" altLang="en-US" sz="2000" b="1" spc="120" dirty="0">
                <a:solidFill>
                  <a:srgbClr val="7E5D4A"/>
                </a:solidFill>
                <a:latin typeface="微软雅黑" panose="020B0503020204020204" charset="-122"/>
                <a:ea typeface="微软雅黑" panose="020B0503020204020204" charset="-122"/>
                <a:cs typeface="华文宋体" panose="02010600040101010101" charset="-122"/>
                <a:sym typeface="+mn-ea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8160842" y="3306691"/>
              <a:ext cx="2379162" cy="0"/>
            </a:xfrm>
            <a:prstGeom prst="line">
              <a:avLst/>
            </a:prstGeom>
            <a:ln w="19050">
              <a:solidFill>
                <a:srgbClr val="6C3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10536829" y="3028993"/>
              <a:ext cx="0" cy="283572"/>
            </a:xfrm>
            <a:prstGeom prst="line">
              <a:avLst/>
            </a:prstGeom>
            <a:ln w="19050">
              <a:solidFill>
                <a:srgbClr val="6C3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>
            <a:off x="8064979" y="5647178"/>
            <a:ext cx="2445303" cy="514524"/>
            <a:chOff x="8094701" y="2798041"/>
            <a:chExt cx="2445303" cy="514524"/>
          </a:xfrm>
        </p:grpSpPr>
        <p:sp>
          <p:nvSpPr>
            <p:cNvPr id="35" name="文本框 34"/>
            <p:cNvSpPr txBox="1"/>
            <p:nvPr/>
          </p:nvSpPr>
          <p:spPr>
            <a:xfrm>
              <a:off x="8094701" y="2798041"/>
              <a:ext cx="2418756" cy="4303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rgbClr val="7E5D4A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点击输入标题文本</a:t>
              </a:r>
              <a:endParaRPr lang="zh-CN" altLang="en-US" sz="2000" b="1" spc="120" dirty="0">
                <a:solidFill>
                  <a:srgbClr val="7E5D4A"/>
                </a:solidFill>
                <a:latin typeface="微软雅黑" panose="020B0503020204020204" charset="-122"/>
                <a:ea typeface="微软雅黑" panose="020B0503020204020204" charset="-122"/>
                <a:cs typeface="华文宋体" panose="02010600040101010101" charset="-122"/>
                <a:sym typeface="+mn-ea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8160842" y="3306691"/>
              <a:ext cx="2379162" cy="0"/>
            </a:xfrm>
            <a:prstGeom prst="line">
              <a:avLst/>
            </a:prstGeom>
            <a:ln w="19050">
              <a:solidFill>
                <a:srgbClr val="6C3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10536829" y="3028993"/>
              <a:ext cx="0" cy="283572"/>
            </a:xfrm>
            <a:prstGeom prst="line">
              <a:avLst/>
            </a:prstGeom>
            <a:ln w="19050">
              <a:solidFill>
                <a:srgbClr val="6C3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 rot="19440000">
            <a:off x="4502626" y="3958577"/>
            <a:ext cx="3893" cy="250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" h="4">
                <a:moveTo>
                  <a:pt x="6" y="0"/>
                </a:moveTo>
                <a:lnTo>
                  <a:pt x="0" y="4"/>
                </a:lnTo>
                <a:lnTo>
                  <a:pt x="0" y="0"/>
                </a:lnTo>
                <a:lnTo>
                  <a:pt x="6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 rot="19440000">
            <a:off x="4614374" y="3924538"/>
            <a:ext cx="7996" cy="38840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" h="612">
                <a:moveTo>
                  <a:pt x="5" y="0"/>
                </a:moveTo>
                <a:lnTo>
                  <a:pt x="13" y="612"/>
                </a:lnTo>
                <a:lnTo>
                  <a:pt x="0" y="3"/>
                </a:lnTo>
                <a:lnTo>
                  <a:pt x="5" y="0"/>
                </a:lnTo>
                <a:close/>
              </a:path>
            </a:pathLst>
          </a:custGeom>
          <a:solidFill>
            <a:srgbClr val="E8BC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0" r="20350"/>
          <a:stretch>
            <a:fillRect/>
          </a:stretch>
        </p:blipFill>
        <p:spPr>
          <a:xfrm>
            <a:off x="-147282" y="0"/>
            <a:ext cx="6094500" cy="6858000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-147282" y="0"/>
            <a:ext cx="821690" cy="6949440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807679" y="1615784"/>
            <a:ext cx="4412349" cy="3465387"/>
            <a:chOff x="432625" y="1296670"/>
            <a:chExt cx="4412349" cy="3465387"/>
          </a:xfrm>
        </p:grpSpPr>
        <p:sp>
          <p:nvSpPr>
            <p:cNvPr id="26" name="文本框 25"/>
            <p:cNvSpPr txBox="1"/>
            <p:nvPr/>
          </p:nvSpPr>
          <p:spPr>
            <a:xfrm>
              <a:off x="432625" y="1296670"/>
              <a:ext cx="4412349" cy="774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4000" dirty="0">
                  <a:ln>
                    <a:noFill/>
                  </a:ln>
                  <a:solidFill>
                    <a:srgbClr val="6C362A"/>
                  </a:solidFill>
                  <a:latin typeface="方正大黑体_GBK" panose="02010600010101010101" charset="-122"/>
                  <a:ea typeface="方正大黑体_GBK" panose="02010600010101010101" charset="-122"/>
                  <a:sym typeface="+mn-ea"/>
                </a:rPr>
                <a:t>点击输入标题文本</a:t>
              </a:r>
              <a:endParaRPr lang="zh-CN" altLang="en-US" sz="4000" spc="120" dirty="0">
                <a:ln>
                  <a:noFill/>
                </a:ln>
                <a:solidFill>
                  <a:srgbClr val="6C362A"/>
                </a:solidFill>
                <a:latin typeface="方正大黑体_GBK" panose="02010600010101010101" charset="-122"/>
                <a:ea typeface="方正大黑体_GBK" panose="02010600010101010101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73045" y="2714182"/>
              <a:ext cx="4295370" cy="204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endPara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94735" y="2217696"/>
              <a:ext cx="3873680" cy="349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rgbClr val="6C362A"/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</a:t>
              </a:r>
              <a:r>
                <a:rPr lang="en-US" altLang="zh-CN" sz="1400" dirty="0">
                  <a:solidFill>
                    <a:srgbClr val="6C362A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华文宋体" panose="02010600040101010101" charset="-122"/>
                  <a:sym typeface="+mn-ea"/>
                </a:rPr>
                <a:t>. </a:t>
              </a:r>
              <a:endParaRPr lang="en-US" altLang="zh-CN" sz="1400" dirty="0">
                <a:solidFill>
                  <a:srgbClr val="6C362A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华文宋体" panose="02010600040101010101" charset="-122"/>
                <a:sym typeface="+mn-ea"/>
              </a:endParaRPr>
            </a:p>
          </p:txBody>
        </p:sp>
      </p:grpSp>
      <p:sp>
        <p:nvSpPr>
          <p:cNvPr id="30" name="Freeform 25"/>
          <p:cNvSpPr>
            <a:spLocks noEditPoints="1"/>
          </p:cNvSpPr>
          <p:nvPr/>
        </p:nvSpPr>
        <p:spPr bwMode="auto">
          <a:xfrm>
            <a:off x="6451483" y="3184022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31" name="Freeform 25"/>
          <p:cNvSpPr>
            <a:spLocks noEditPoints="1"/>
          </p:cNvSpPr>
          <p:nvPr/>
        </p:nvSpPr>
        <p:spPr bwMode="auto">
          <a:xfrm>
            <a:off x="6451483" y="4294020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/>
          <p:cNvSpPr/>
          <p:nvPr/>
        </p:nvSpPr>
        <p:spPr>
          <a:xfrm flipH="1">
            <a:off x="1" y="2"/>
            <a:ext cx="12191999" cy="6857997"/>
          </a:xfrm>
          <a:prstGeom prst="rect">
            <a:avLst/>
          </a:prstGeom>
          <a:blipFill dpi="0" rotWithShape="1">
            <a:blip r:embed="rId1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174853" y="1588155"/>
            <a:ext cx="295910" cy="277495"/>
          </a:xfrm>
          <a:prstGeom prst="rect">
            <a:avLst/>
          </a:prstGeom>
          <a:solidFill>
            <a:srgbClr val="237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0475056" y="6551380"/>
            <a:ext cx="666842" cy="173162"/>
            <a:chOff x="8316476" y="5567806"/>
            <a:chExt cx="1309489" cy="340041"/>
          </a:xfrm>
        </p:grpSpPr>
        <p:sp>
          <p:nvSpPr>
            <p:cNvPr id="42" name="椭圆 41"/>
            <p:cNvSpPr/>
            <p:nvPr/>
          </p:nvSpPr>
          <p:spPr>
            <a:xfrm>
              <a:off x="9285924" y="5567806"/>
              <a:ext cx="340041" cy="340041"/>
            </a:xfrm>
            <a:prstGeom prst="ellipse">
              <a:avLst/>
            </a:prstGeom>
            <a:solidFill>
              <a:srgbClr val="237D3F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8801200" y="5567806"/>
              <a:ext cx="340041" cy="340041"/>
            </a:xfrm>
            <a:prstGeom prst="ellipse">
              <a:avLst/>
            </a:prstGeom>
            <a:solidFill>
              <a:srgbClr val="237D3F">
                <a:alpha val="8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8316476" y="5567806"/>
              <a:ext cx="340041" cy="340041"/>
            </a:xfrm>
            <a:prstGeom prst="ellipse">
              <a:avLst/>
            </a:prstGeom>
            <a:solidFill>
              <a:srgbClr val="237D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422502" y="1379116"/>
            <a:ext cx="4412349" cy="4099769"/>
            <a:chOff x="422502" y="1296670"/>
            <a:chExt cx="4412349" cy="4099769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583247" y="5396439"/>
              <a:ext cx="204543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53" name="组合 52"/>
            <p:cNvGrpSpPr/>
            <p:nvPr/>
          </p:nvGrpSpPr>
          <p:grpSpPr>
            <a:xfrm>
              <a:off x="422502" y="1296670"/>
              <a:ext cx="4412349" cy="954465"/>
              <a:chOff x="422502" y="1296670"/>
              <a:chExt cx="4412349" cy="954465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422502" y="1296670"/>
                <a:ext cx="4412349" cy="695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4000" spc="120" dirty="0">
                    <a:solidFill>
                      <a:schemeClr val="bg1">
                        <a:lumMod val="50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华文宋体" panose="02010600040101010101" charset="-122"/>
                  </a:rPr>
                  <a:t>ADD TITLE HERE</a:t>
                </a:r>
                <a:endParaRPr lang="en-US" sz="4000" spc="120" dirty="0">
                  <a:solidFill>
                    <a:schemeClr val="bg1">
                      <a:lumMod val="50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华文宋体" panose="02010600040101010101" charset="-122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473044" y="1906041"/>
                <a:ext cx="3873680" cy="3450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400" dirty="0">
                    <a:solidFill>
                      <a:srgbClr val="237D3F">
                        <a:alpha val="20000"/>
                      </a:srgb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华文宋体" panose="02010600040101010101" charset="-122"/>
                    <a:sym typeface="+mn-ea"/>
                  </a:rPr>
                  <a:t>Lorem ipsum dolor sit amet, consectetuer. </a:t>
                </a:r>
                <a:endParaRPr lang="en-US" altLang="zh-CN" sz="1400" dirty="0">
                  <a:solidFill>
                    <a:srgbClr val="237D3F">
                      <a:alpha val="20000"/>
                    </a:srgb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华文宋体" panose="02010600040101010101" charset="-122"/>
                  <a:sym typeface="+mn-ea"/>
                </a:endParaRPr>
              </a:p>
            </p:txBody>
          </p:sp>
        </p:grpSp>
      </p:grpSp>
      <p:sp>
        <p:nvSpPr>
          <p:cNvPr id="35" name="椭圆 34"/>
          <p:cNvSpPr/>
          <p:nvPr/>
        </p:nvSpPr>
        <p:spPr>
          <a:xfrm>
            <a:off x="10475744" y="4502381"/>
            <a:ext cx="756340" cy="756340"/>
          </a:xfrm>
          <a:prstGeom prst="ellipse">
            <a:avLst/>
          </a:prstGeom>
          <a:solidFill>
            <a:srgbClr val="6C362A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175488" y="1575455"/>
            <a:ext cx="295910" cy="277495"/>
          </a:xfrm>
          <a:prstGeom prst="rect">
            <a:avLst/>
          </a:prstGeom>
          <a:solidFill>
            <a:srgbClr val="237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0475691" y="6538680"/>
            <a:ext cx="666842" cy="173162"/>
            <a:chOff x="8316476" y="5567806"/>
            <a:chExt cx="1309489" cy="340041"/>
          </a:xfrm>
          <a:solidFill>
            <a:schemeClr val="lt1"/>
          </a:solidFill>
        </p:grpSpPr>
        <p:sp>
          <p:nvSpPr>
            <p:cNvPr id="13" name="椭圆 12"/>
            <p:cNvSpPr/>
            <p:nvPr/>
          </p:nvSpPr>
          <p:spPr>
            <a:xfrm>
              <a:off x="9285924" y="5567806"/>
              <a:ext cx="340041" cy="3400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8801200" y="5567806"/>
              <a:ext cx="340041" cy="3400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8316476" y="5567806"/>
              <a:ext cx="340041" cy="3400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5175250" y="1575435"/>
            <a:ext cx="295910" cy="290195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648218" y="766186"/>
            <a:ext cx="343535" cy="2260600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0475691" y="6551380"/>
            <a:ext cx="666842" cy="173162"/>
            <a:chOff x="8316476" y="5567806"/>
            <a:chExt cx="1309489" cy="340041"/>
          </a:xfrm>
          <a:solidFill>
            <a:schemeClr val="lt1"/>
          </a:solidFill>
        </p:grpSpPr>
        <p:sp>
          <p:nvSpPr>
            <p:cNvPr id="32" name="椭圆 31"/>
            <p:cNvSpPr/>
            <p:nvPr/>
          </p:nvSpPr>
          <p:spPr>
            <a:xfrm>
              <a:off x="9285924" y="5567806"/>
              <a:ext cx="340041" cy="3400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8801200" y="5567806"/>
              <a:ext cx="340041" cy="3400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8316476" y="5567806"/>
              <a:ext cx="340041" cy="3400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95363" y="1434696"/>
            <a:ext cx="4581525" cy="4007507"/>
            <a:chOff x="303757" y="1296671"/>
            <a:chExt cx="4581636" cy="4007712"/>
          </a:xfrm>
          <a:solidFill>
            <a:schemeClr val="lt1"/>
          </a:solidFill>
        </p:grpSpPr>
        <p:sp>
          <p:nvSpPr>
            <p:cNvPr id="39" name="文本框 38"/>
            <p:cNvSpPr txBox="1"/>
            <p:nvPr/>
          </p:nvSpPr>
          <p:spPr>
            <a:xfrm>
              <a:off x="303757" y="1296671"/>
              <a:ext cx="4412349" cy="82994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4000" dirty="0">
                  <a:ln>
                    <a:noFill/>
                  </a:ln>
                  <a:solidFill>
                    <a:srgbClr val="7E5D4A"/>
                  </a:solidFill>
                  <a:latin typeface="方正大黑体_GBK" panose="02010600010101010101" charset="-122"/>
                  <a:ea typeface="方正大黑体_GBK" panose="02010600010101010101" charset="-122"/>
                  <a:sym typeface="+mn-ea"/>
                </a:rPr>
                <a:t>点击输入标题文本</a:t>
              </a:r>
              <a:endParaRPr lang="zh-CN" altLang="en-US" sz="4000" spc="120" dirty="0">
                <a:ln>
                  <a:noFill/>
                </a:ln>
                <a:solidFill>
                  <a:srgbClr val="7E5D4A"/>
                </a:solidFill>
                <a:latin typeface="方正大黑体_GBK" panose="02010600010101010101" charset="-122"/>
                <a:ea typeface="方正大黑体_GBK" panose="02010600010101010101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473044" y="2714182"/>
              <a:ext cx="4412349" cy="259020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buClrTx/>
                <a:buSzTx/>
                <a:buFontTx/>
              </a:pPr>
              <a:endPara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 err="1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endPara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756325" y="2085640"/>
              <a:ext cx="3873680" cy="65027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6C362A"/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6C362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8" name="图片 47" descr="附件：北京航空航天大学标志组合汇总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55" name="文本框 54"/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" t="3942" r="-221" b="46182"/>
          <a:stretch>
            <a:fillRect/>
          </a:stretch>
        </p:blipFill>
        <p:spPr>
          <a:xfrm>
            <a:off x="5172250" y="1856236"/>
            <a:ext cx="5471192" cy="3552882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5167474" y="5409118"/>
            <a:ext cx="343535" cy="1461559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11431270" y="1270"/>
            <a:ext cx="821690" cy="6856730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201411" y="1379116"/>
            <a:ext cx="4412349" cy="3465387"/>
            <a:chOff x="432625" y="1296670"/>
            <a:chExt cx="4412349" cy="3465387"/>
          </a:xfrm>
        </p:grpSpPr>
        <p:sp>
          <p:nvSpPr>
            <p:cNvPr id="39" name="文本框 38"/>
            <p:cNvSpPr txBox="1"/>
            <p:nvPr/>
          </p:nvSpPr>
          <p:spPr>
            <a:xfrm>
              <a:off x="432625" y="1296670"/>
              <a:ext cx="4412349" cy="774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4000" dirty="0">
                  <a:ln>
                    <a:noFill/>
                  </a:ln>
                  <a:solidFill>
                    <a:srgbClr val="6C362A"/>
                  </a:solidFill>
                  <a:latin typeface="方正大黑体_GBK" panose="02010600010101010101" charset="-122"/>
                  <a:ea typeface="方正大黑体_GBK" panose="02010600010101010101" charset="-122"/>
                  <a:sym typeface="+mn-ea"/>
                </a:rPr>
                <a:t>点击输入标题文本</a:t>
              </a:r>
              <a:endParaRPr lang="zh-CN" altLang="en-US" sz="4000" spc="120" dirty="0">
                <a:ln>
                  <a:noFill/>
                </a:ln>
                <a:solidFill>
                  <a:srgbClr val="6C362A"/>
                </a:solidFill>
                <a:latin typeface="方正大黑体_GBK" panose="02010600010101010101" charset="-122"/>
                <a:ea typeface="方正大黑体_GBK" panose="02010600010101010101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473045" y="2714182"/>
              <a:ext cx="4295370" cy="204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endPara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894735" y="2217696"/>
              <a:ext cx="3873680" cy="349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rgbClr val="6C362A"/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</a:t>
              </a:r>
              <a:r>
                <a:rPr lang="en-US" altLang="zh-CN" sz="1400" dirty="0">
                  <a:solidFill>
                    <a:srgbClr val="6C362A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华文宋体" panose="02010600040101010101" charset="-122"/>
                  <a:sym typeface="+mn-ea"/>
                </a:rPr>
                <a:t>. </a:t>
              </a:r>
              <a:endParaRPr lang="en-US" altLang="zh-CN" sz="1400" dirty="0">
                <a:solidFill>
                  <a:srgbClr val="6C362A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华文宋体" panose="02010600040101010101" charset="-122"/>
                <a:sym typeface="+mn-ea"/>
              </a:endParaRPr>
            </a:p>
          </p:txBody>
        </p:sp>
      </p:grpSp>
      <p:sp>
        <p:nvSpPr>
          <p:cNvPr id="21" name="Freeform 25"/>
          <p:cNvSpPr>
            <a:spLocks noEditPoints="1"/>
          </p:cNvSpPr>
          <p:nvPr/>
        </p:nvSpPr>
        <p:spPr bwMode="auto">
          <a:xfrm>
            <a:off x="760730" y="2943678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23" name="Freeform 25"/>
          <p:cNvSpPr>
            <a:spLocks noEditPoints="1"/>
          </p:cNvSpPr>
          <p:nvPr/>
        </p:nvSpPr>
        <p:spPr bwMode="auto">
          <a:xfrm>
            <a:off x="760730" y="4030200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270" y="-1270"/>
            <a:ext cx="457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 flipH="1" flipV="1">
            <a:off x="1" y="2"/>
            <a:ext cx="12191999" cy="6857997"/>
          </a:xfrm>
          <a:prstGeom prst="rect">
            <a:avLst/>
          </a:prstGeom>
          <a:blipFill dpi="0" rotWithShape="1">
            <a:blip r:embed="rId1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488518" y="5490248"/>
            <a:ext cx="315153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dirty="0">
                <a:solidFill>
                  <a:schemeClr val="bg2">
                    <a:lumMod val="50000"/>
                    <a:alpha val="54000"/>
                  </a:scheme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输入篇幅较长的文案，输入篇幅较长的文案输入篇幅较长的文案，输入篇幅较长的文案</a:t>
            </a:r>
            <a:endParaRPr lang="en-US" altLang="zh-CN" sz="1400" dirty="0">
              <a:solidFill>
                <a:schemeClr val="bg2">
                  <a:lumMod val="50000"/>
                  <a:alpha val="54000"/>
                </a:schemeClr>
              </a:solidFill>
              <a:latin typeface="方正兰亭中黑_GBK" panose="02000000000000000000" charset="-122"/>
              <a:ea typeface="方正兰亭中黑_GBK" panose="02000000000000000000" charset="-122"/>
              <a:cs typeface="华文宋体" panose="02010600040101010101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73419" y="4278015"/>
            <a:ext cx="4412349" cy="1068974"/>
            <a:chOff x="3889826" y="4340018"/>
            <a:chExt cx="4412349" cy="1068974"/>
          </a:xfrm>
        </p:grpSpPr>
        <p:sp>
          <p:nvSpPr>
            <p:cNvPr id="11" name="文本框 10"/>
            <p:cNvSpPr txBox="1"/>
            <p:nvPr/>
          </p:nvSpPr>
          <p:spPr>
            <a:xfrm>
              <a:off x="3889826" y="4340018"/>
              <a:ext cx="4412349" cy="774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4000" dirty="0">
                  <a:ln>
                    <a:noFill/>
                  </a:ln>
                  <a:solidFill>
                    <a:srgbClr val="6C362A"/>
                  </a:solidFill>
                  <a:latin typeface="方正大黑体_GBK" panose="02010600010101010101" charset="-122"/>
                  <a:ea typeface="方正大黑体_GBK" panose="02010600010101010101" charset="-122"/>
                  <a:sym typeface="+mn-ea"/>
                </a:rPr>
                <a:t>点击输入标题文本</a:t>
              </a:r>
              <a:endParaRPr lang="zh-CN" altLang="en-US" sz="4000" spc="120" dirty="0">
                <a:ln>
                  <a:noFill/>
                </a:ln>
                <a:solidFill>
                  <a:srgbClr val="6C362A"/>
                </a:solidFill>
                <a:latin typeface="方正大黑体_GBK" panose="02010600010101010101" charset="-122"/>
                <a:ea typeface="方正大黑体_GBK" panose="02010600010101010101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236380" y="5038152"/>
              <a:ext cx="3719240" cy="370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chemeClr val="bg2">
                      <a:lumMod val="50000"/>
                      <a:alpha val="54000"/>
                    </a:scheme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</a:t>
              </a:r>
              <a:endParaRPr lang="en-US" altLang="zh-CN" sz="1400" dirty="0">
                <a:solidFill>
                  <a:srgbClr val="751F1F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</p:txBody>
        </p:sp>
      </p:grpSp>
      <p:cxnSp>
        <p:nvCxnSpPr>
          <p:cNvPr id="16" name="直接连接符 15"/>
          <p:cNvCxnSpPr/>
          <p:nvPr/>
        </p:nvCxnSpPr>
        <p:spPr>
          <a:xfrm>
            <a:off x="6042210" y="1239597"/>
            <a:ext cx="0" cy="2668552"/>
          </a:xfrm>
          <a:prstGeom prst="line">
            <a:avLst/>
          </a:prstGeom>
          <a:solidFill>
            <a:srgbClr val="E8BC2C"/>
          </a:solidFill>
          <a:ln w="19050">
            <a:solidFill>
              <a:srgbClr val="6C36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551947" y="5490248"/>
            <a:ext cx="315153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dirty="0">
                <a:solidFill>
                  <a:schemeClr val="bg2">
                    <a:lumMod val="50000"/>
                    <a:alpha val="54000"/>
                  </a:scheme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输入篇幅较长的文案，输入篇幅较长的文案输入篇幅较长的文案，输入篇幅较长的文案</a:t>
            </a:r>
            <a:endParaRPr lang="en-US" altLang="zh-CN" sz="1400" dirty="0">
              <a:solidFill>
                <a:schemeClr val="bg2">
                  <a:lumMod val="50000"/>
                  <a:alpha val="54000"/>
                </a:schemeClr>
              </a:solidFill>
              <a:latin typeface="方正兰亭中黑_GBK" panose="02000000000000000000" charset="-122"/>
              <a:ea typeface="方正兰亭中黑_GBK" panose="02000000000000000000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50976" y="1009452"/>
            <a:ext cx="330908" cy="310315"/>
          </a:xfrm>
          <a:prstGeom prst="rect">
            <a:avLst/>
          </a:prstGeom>
          <a:solidFill>
            <a:srgbClr val="4419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1445609" y="3806662"/>
            <a:ext cx="330908" cy="310315"/>
          </a:xfrm>
          <a:prstGeom prst="rect">
            <a:avLst/>
          </a:prstGeom>
          <a:solidFill>
            <a:srgbClr val="4419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" name="图片 23" descr="附件：北京航空航天大学标志组合汇总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6806233" y="4278015"/>
            <a:ext cx="4412349" cy="1068974"/>
            <a:chOff x="3889826" y="4340018"/>
            <a:chExt cx="4412349" cy="1068974"/>
          </a:xfrm>
        </p:grpSpPr>
        <p:sp>
          <p:nvSpPr>
            <p:cNvPr id="27" name="文本框 26"/>
            <p:cNvSpPr txBox="1"/>
            <p:nvPr/>
          </p:nvSpPr>
          <p:spPr>
            <a:xfrm>
              <a:off x="3889826" y="4340018"/>
              <a:ext cx="4412349" cy="774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4000" dirty="0">
                  <a:ln>
                    <a:noFill/>
                  </a:ln>
                  <a:solidFill>
                    <a:srgbClr val="6C362A"/>
                  </a:solidFill>
                  <a:latin typeface="方正大黑体_GBK" panose="02010600010101010101" charset="-122"/>
                  <a:ea typeface="方正大黑体_GBK" panose="02010600010101010101" charset="-122"/>
                  <a:sym typeface="+mn-ea"/>
                </a:rPr>
                <a:t>点击输入标题文本</a:t>
              </a:r>
              <a:endParaRPr lang="zh-CN" altLang="en-US" sz="4000" spc="120" dirty="0">
                <a:ln>
                  <a:noFill/>
                </a:ln>
                <a:solidFill>
                  <a:srgbClr val="6C362A"/>
                </a:solidFill>
                <a:latin typeface="方正大黑体_GBK" panose="02010600010101010101" charset="-122"/>
                <a:ea typeface="方正大黑体_GBK" panose="02010600010101010101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236380" y="5038152"/>
              <a:ext cx="3719240" cy="370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chemeClr val="bg2">
                      <a:lumMod val="50000"/>
                      <a:alpha val="54000"/>
                    </a:scheme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</a:t>
              </a:r>
              <a:endParaRPr lang="en-US" altLang="zh-CN" sz="1400" dirty="0">
                <a:solidFill>
                  <a:srgbClr val="751F1F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41" b="6143"/>
          <a:stretch>
            <a:fillRect/>
          </a:stretch>
        </p:blipFill>
        <p:spPr>
          <a:xfrm>
            <a:off x="581884" y="1015030"/>
            <a:ext cx="5323616" cy="310194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" t="3514" r="-83" b="8184"/>
          <a:stretch>
            <a:fillRect/>
          </a:stretch>
        </p:blipFill>
        <p:spPr>
          <a:xfrm>
            <a:off x="6178921" y="1009451"/>
            <a:ext cx="5277273" cy="31066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 rot="19440000">
            <a:off x="4502626" y="3958577"/>
            <a:ext cx="3893" cy="250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" h="4">
                <a:moveTo>
                  <a:pt x="6" y="0"/>
                </a:moveTo>
                <a:lnTo>
                  <a:pt x="0" y="4"/>
                </a:lnTo>
                <a:lnTo>
                  <a:pt x="0" y="0"/>
                </a:lnTo>
                <a:lnTo>
                  <a:pt x="6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 rot="19440000">
            <a:off x="4614374" y="3924538"/>
            <a:ext cx="7996" cy="38840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" h="612">
                <a:moveTo>
                  <a:pt x="5" y="0"/>
                </a:moveTo>
                <a:lnTo>
                  <a:pt x="13" y="612"/>
                </a:lnTo>
                <a:lnTo>
                  <a:pt x="0" y="3"/>
                </a:lnTo>
                <a:lnTo>
                  <a:pt x="5" y="0"/>
                </a:lnTo>
                <a:close/>
              </a:path>
            </a:pathLst>
          </a:custGeom>
          <a:solidFill>
            <a:srgbClr val="E8BC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-147282" y="0"/>
            <a:ext cx="821690" cy="6853687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807679" y="1615784"/>
            <a:ext cx="4412349" cy="3465387"/>
            <a:chOff x="432625" y="1296670"/>
            <a:chExt cx="4412349" cy="3465387"/>
          </a:xfrm>
        </p:grpSpPr>
        <p:sp>
          <p:nvSpPr>
            <p:cNvPr id="26" name="文本框 25"/>
            <p:cNvSpPr txBox="1"/>
            <p:nvPr/>
          </p:nvSpPr>
          <p:spPr>
            <a:xfrm>
              <a:off x="432625" y="1296670"/>
              <a:ext cx="4412349" cy="774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4000" dirty="0">
                  <a:ln>
                    <a:noFill/>
                  </a:ln>
                  <a:solidFill>
                    <a:srgbClr val="6C362A"/>
                  </a:solidFill>
                  <a:latin typeface="方正大黑体_GBK" panose="02010600010101010101" charset="-122"/>
                  <a:ea typeface="方正大黑体_GBK" panose="02010600010101010101" charset="-122"/>
                  <a:sym typeface="+mn-ea"/>
                </a:rPr>
                <a:t>点击输入标题文本</a:t>
              </a:r>
              <a:endParaRPr lang="zh-CN" altLang="en-US" sz="4000" spc="120" dirty="0">
                <a:ln>
                  <a:noFill/>
                </a:ln>
                <a:solidFill>
                  <a:srgbClr val="6C362A"/>
                </a:solidFill>
                <a:latin typeface="方正大黑体_GBK" panose="02010600010101010101" charset="-122"/>
                <a:ea typeface="方正大黑体_GBK" panose="02010600010101010101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73045" y="2714182"/>
              <a:ext cx="4295370" cy="204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endPara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94735" y="2201806"/>
              <a:ext cx="3873680" cy="349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rgbClr val="6C362A"/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</a:t>
              </a:r>
              <a:r>
                <a:rPr lang="en-US" altLang="zh-CN" sz="1400" dirty="0">
                  <a:solidFill>
                    <a:srgbClr val="6C362A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华文宋体" panose="02010600040101010101" charset="-122"/>
                  <a:sym typeface="+mn-ea"/>
                </a:rPr>
                <a:t>. </a:t>
              </a:r>
              <a:endParaRPr lang="en-US" altLang="zh-CN" sz="1400" dirty="0">
                <a:solidFill>
                  <a:srgbClr val="6C362A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华文宋体" panose="02010600040101010101" charset="-122"/>
                <a:sym typeface="+mn-ea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08" y="0"/>
            <a:ext cx="441652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 flipH="1">
            <a:off x="1" y="39489"/>
            <a:ext cx="12191999" cy="6857997"/>
          </a:xfrm>
          <a:prstGeom prst="rect">
            <a:avLst/>
          </a:prstGeom>
          <a:blipFill dpi="0" rotWithShape="1">
            <a:blip r:embed="rId1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516238" y="1946849"/>
            <a:ext cx="315153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输入篇幅较长的文案</a:t>
            </a:r>
            <a:r>
              <a:rPr lang="en-US" altLang="zh-CN" sz="1400" dirty="0">
                <a:solidFill>
                  <a:schemeClr val="bg2">
                    <a:lumMod val="50000"/>
                    <a:alpha val="54000"/>
                  </a:scheme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，输入篇幅较长的文案输入篇幅较长的文案，输入篇幅较长的文案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641768" y="1946849"/>
            <a:ext cx="315153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输入篇幅较长的文案</a:t>
            </a:r>
            <a:r>
              <a:rPr lang="en-US" altLang="zh-CN" sz="1400" dirty="0">
                <a:solidFill>
                  <a:schemeClr val="bg2">
                    <a:lumMod val="50000"/>
                    <a:alpha val="54000"/>
                  </a:scheme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rPr>
              <a:t>，输入篇幅较长的文案输入篇幅较长的文案，输入篇幅较长的文案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华文宋体" panose="02010600040101010101" charset="-122"/>
              <a:sym typeface="+mn-ea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3889825" y="875763"/>
            <a:ext cx="4412349" cy="1008075"/>
            <a:chOff x="3697591" y="3965677"/>
            <a:chExt cx="4412349" cy="1008075"/>
          </a:xfrm>
        </p:grpSpPr>
        <p:sp>
          <p:nvSpPr>
            <p:cNvPr id="27" name="文本框 26"/>
            <p:cNvSpPr txBox="1"/>
            <p:nvPr/>
          </p:nvSpPr>
          <p:spPr>
            <a:xfrm>
              <a:off x="3697591" y="3965677"/>
              <a:ext cx="4412349" cy="779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4000" dirty="0">
                  <a:ln>
                    <a:noFill/>
                  </a:ln>
                  <a:solidFill>
                    <a:srgbClr val="6C362A"/>
                  </a:solidFill>
                  <a:latin typeface="方正大黑体_GBK" panose="02010600010101010101" charset="-122"/>
                  <a:ea typeface="方正大黑体_GBK" panose="02010600010101010101" charset="-122"/>
                  <a:sym typeface="+mn-ea"/>
                </a:rPr>
                <a:t>点击输入标题文本</a:t>
              </a:r>
              <a:endParaRPr lang="en-US" sz="4000" spc="120" dirty="0">
                <a:solidFill>
                  <a:srgbClr val="6C362A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华文宋体" panose="02010600040101010101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025095" y="4624169"/>
              <a:ext cx="3757340" cy="349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rgbClr val="6C362A"/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</a:t>
              </a:r>
              <a:r>
                <a:rPr lang="en-US" altLang="zh-CN" sz="1400" dirty="0">
                  <a:solidFill>
                    <a:srgbClr val="6C362A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华文宋体" panose="02010600040101010101" charset="-122"/>
                  <a:sym typeface="+mn-ea"/>
                </a:rPr>
                <a:t>. </a:t>
              </a:r>
              <a:endParaRPr lang="en-US" altLang="zh-CN" sz="1400" dirty="0">
                <a:solidFill>
                  <a:srgbClr val="6C362A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华文宋体" panose="02010600040101010101" charset="-122"/>
                <a:sym typeface="+mn-ea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 descr="附件：北京航空航天大学标志组合汇总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/>
          <a:srcRect r="6765"/>
          <a:stretch>
            <a:fillRect/>
          </a:stretch>
        </p:blipFill>
        <p:spPr>
          <a:xfrm>
            <a:off x="6670074" y="3140379"/>
            <a:ext cx="4885855" cy="325867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607" y="3140379"/>
            <a:ext cx="4885855" cy="32572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11431270" y="1270"/>
            <a:ext cx="821690" cy="6856730"/>
          </a:xfrm>
          <a:prstGeom prst="rect">
            <a:avLst/>
          </a:prstGeom>
          <a:solidFill>
            <a:srgbClr val="6C3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201411" y="1379116"/>
            <a:ext cx="4412349" cy="3465387"/>
            <a:chOff x="432625" y="1296670"/>
            <a:chExt cx="4412349" cy="3465387"/>
          </a:xfrm>
        </p:grpSpPr>
        <p:sp>
          <p:nvSpPr>
            <p:cNvPr id="39" name="文本框 38"/>
            <p:cNvSpPr txBox="1"/>
            <p:nvPr/>
          </p:nvSpPr>
          <p:spPr>
            <a:xfrm>
              <a:off x="432625" y="1296670"/>
              <a:ext cx="4412349" cy="774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4000" dirty="0">
                  <a:ln>
                    <a:noFill/>
                  </a:ln>
                  <a:solidFill>
                    <a:srgbClr val="6C362A"/>
                  </a:solidFill>
                  <a:latin typeface="方正大黑体_GBK" panose="02010600010101010101" charset="-122"/>
                  <a:ea typeface="方正大黑体_GBK" panose="02010600010101010101" charset="-122"/>
                  <a:sym typeface="+mn-ea"/>
                </a:rPr>
                <a:t>点击输入标题文本</a:t>
              </a:r>
              <a:endParaRPr lang="zh-CN" altLang="en-US" sz="4000" spc="120" dirty="0">
                <a:ln>
                  <a:noFill/>
                </a:ln>
                <a:solidFill>
                  <a:srgbClr val="6C362A"/>
                </a:solidFill>
                <a:latin typeface="方正大黑体_GBK" panose="02010600010101010101" charset="-122"/>
                <a:ea typeface="方正大黑体_GBK" panose="02010600010101010101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473045" y="2714182"/>
              <a:ext cx="4295370" cy="204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endPara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/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  <a:p>
              <a:pPr algn="l">
                <a:lnSpc>
                  <a:spcPct val="130000"/>
                </a:lnSpc>
                <a:buClrTx/>
                <a:buSzTx/>
                <a:buFontTx/>
              </a:pPr>
              <a:r>
                <a:rPr lang="en-US" altLang="zh-CN" sz="1400" dirty="0">
                  <a:solidFill>
                    <a:srgbClr val="7E5D4A">
                      <a:alpha val="54000"/>
                    </a:srgbClr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输入篇幅较长的文案，输入篇幅较长的文案，输入篇幅较长的文案，输入篇幅较长的文案</a:t>
              </a:r>
              <a:endParaRPr lang="en-US" altLang="zh-CN" sz="1400" dirty="0">
                <a:solidFill>
                  <a:srgbClr val="7E5D4A">
                    <a:alpha val="54000"/>
                  </a:srgbClr>
                </a:solidFill>
                <a:latin typeface="方正兰亭中黑_GBK" panose="02000000000000000000" charset="-122"/>
                <a:ea typeface="方正兰亭中黑_GBK" panose="02000000000000000000" charset="-122"/>
                <a:cs typeface="华文宋体" panose="02010600040101010101" charset="-122"/>
                <a:sym typeface="+mn-ea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473044" y="1906041"/>
              <a:ext cx="3873680" cy="349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rgbClr val="6C362A"/>
                  </a:solidFill>
                  <a:latin typeface="方正兰亭中黑_GBK" panose="02000000000000000000" charset="-122"/>
                  <a:ea typeface="方正兰亭中黑_GBK" panose="02000000000000000000" charset="-122"/>
                  <a:cs typeface="华文宋体" panose="02010600040101010101" charset="-122"/>
                  <a:sym typeface="+mn-ea"/>
                </a:rPr>
                <a:t>输入篇幅较长的文案，输入篇幅较长的文案</a:t>
              </a:r>
              <a:r>
                <a:rPr lang="en-US" altLang="zh-CN" sz="1400" dirty="0">
                  <a:solidFill>
                    <a:srgbClr val="6C362A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华文宋体" panose="02010600040101010101" charset="-122"/>
                  <a:sym typeface="+mn-ea"/>
                </a:rPr>
                <a:t>. </a:t>
              </a:r>
              <a:endParaRPr lang="en-US" altLang="zh-CN" sz="1400" dirty="0">
                <a:solidFill>
                  <a:srgbClr val="6C362A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华文宋体" panose="02010600040101010101" charset="-122"/>
                <a:sym typeface="+mn-ea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270" y="0"/>
            <a:ext cx="4572000" cy="6858000"/>
          </a:xfrm>
          <a:prstGeom prst="rect">
            <a:avLst/>
          </a:prstGeom>
        </p:spPr>
      </p:pic>
      <p:sp>
        <p:nvSpPr>
          <p:cNvPr id="13" name="Freeform 25"/>
          <p:cNvSpPr>
            <a:spLocks noEditPoints="1"/>
          </p:cNvSpPr>
          <p:nvPr/>
        </p:nvSpPr>
        <p:spPr bwMode="auto">
          <a:xfrm>
            <a:off x="760730" y="2922163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14" name="Freeform 25"/>
          <p:cNvSpPr>
            <a:spLocks noEditPoints="1"/>
          </p:cNvSpPr>
          <p:nvPr/>
        </p:nvSpPr>
        <p:spPr bwMode="auto">
          <a:xfrm>
            <a:off x="760730" y="4073231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rgbClr val="6C362A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 dirty="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1642</Words>
  <Application>WPS 演示</Application>
  <PresentationFormat>宽屏</PresentationFormat>
  <Paragraphs>142</Paragraphs>
  <Slides>13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1" baseType="lpstr">
      <vt:lpstr>Arial</vt:lpstr>
      <vt:lpstr>宋体</vt:lpstr>
      <vt:lpstr>Wingdings</vt:lpstr>
      <vt:lpstr>思源黑体 CN Light</vt:lpstr>
      <vt:lpstr>方正大黑体_GBK</vt:lpstr>
      <vt:lpstr>华文细黑</vt:lpstr>
      <vt:lpstr>微软雅黑</vt:lpstr>
      <vt:lpstr>思源黑体 CN Medium</vt:lpstr>
      <vt:lpstr>Times New Roman</vt:lpstr>
      <vt:lpstr>华文宋体</vt:lpstr>
      <vt:lpstr>方正兰亭中黑_GBK</vt:lpstr>
      <vt:lpstr>Arial</vt:lpstr>
      <vt:lpstr>Agency FB</vt:lpstr>
      <vt:lpstr>锐字工房灿烂大黑简1.0</vt:lpstr>
      <vt:lpstr>等线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 li</dc:creator>
  <cp:lastModifiedBy>19231170</cp:lastModifiedBy>
  <cp:revision>292</cp:revision>
  <dcterms:created xsi:type="dcterms:W3CDTF">2021-03-23T10:26:00Z</dcterms:created>
  <dcterms:modified xsi:type="dcterms:W3CDTF">2022-04-12T00:49:31Z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D9BBAE090BA4485CA440BD0566CF741E</vt:lpwstr>
  </property>
  <property fmtid="{D5CDD505-2E9C-101B-9397-08002B2CF9AE}" pid="3" name="KSOProductBuildVer">
    <vt:lpwstr>2052-11.1.0.11339</vt:lpwstr>
  </property>
  <property fmtid="{D5CDD505-2E9C-101B-9397-08002B2CF9AE}" pid="4" name="KSOTemplateUUID">
    <vt:lpwstr>v1.0_mb_Y35Qj7/zLEWk5whhuhs49A==</vt:lpwstr>
  </property>
</Properties>
</file>

<file path=docProps/thumbnail.jpeg>
</file>